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3622000" cy="33423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/>
    <p:restoredTop sz="94582"/>
  </p:normalViewPr>
  <p:slideViewPr>
    <p:cSldViewPr snapToGrid="0" snapToObjects="1">
      <p:cViewPr>
        <p:scale>
          <a:sx n="43" d="100"/>
          <a:sy n="43" d="100"/>
        </p:scale>
        <p:origin x="170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B2AD3-4F62-D843-961D-CB82218FC8E2}" type="datetimeFigureOut">
              <a:rPr kumimoji="1" lang="zh-TW" altLang="en-US" smtClean="0"/>
              <a:t>2023/7/25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A3E41-D3AC-4A4F-A43D-7BE53EEDE46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43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3E41-D3AC-4A4F-A43D-7BE53EEDE468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015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516964-7CB6-8328-B100-60C383833AEB}"/>
              </a:ext>
            </a:extLst>
          </p:cNvPr>
          <p:cNvSpPr/>
          <p:nvPr/>
        </p:nvSpPr>
        <p:spPr>
          <a:xfrm>
            <a:off x="4610999" y="14844596"/>
            <a:ext cx="1077768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5C7F10-D02C-2C84-92A4-1BB610261691}"/>
              </a:ext>
            </a:extLst>
          </p:cNvPr>
          <p:cNvSpPr/>
          <p:nvPr/>
        </p:nvSpPr>
        <p:spPr>
          <a:xfrm>
            <a:off x="14808834" y="22555492"/>
            <a:ext cx="762741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F51B81-E6EA-385C-9589-9D5A5D33A116}"/>
              </a:ext>
            </a:extLst>
          </p:cNvPr>
          <p:cNvSpPr/>
          <p:nvPr/>
        </p:nvSpPr>
        <p:spPr>
          <a:xfrm>
            <a:off x="14808834" y="24048567"/>
            <a:ext cx="762741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C9C38A6-9A83-37C0-D6D1-BFDF7BB6DEBF}"/>
              </a:ext>
            </a:extLst>
          </p:cNvPr>
          <p:cNvSpPr/>
          <p:nvPr/>
        </p:nvSpPr>
        <p:spPr>
          <a:xfrm>
            <a:off x="14808833" y="25694343"/>
            <a:ext cx="762741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86B635-124E-5620-B56D-F3B9CDA17974}"/>
              </a:ext>
            </a:extLst>
          </p:cNvPr>
          <p:cNvSpPr/>
          <p:nvPr/>
        </p:nvSpPr>
        <p:spPr>
          <a:xfrm>
            <a:off x="19871473" y="6854658"/>
            <a:ext cx="321155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B00277-CF5E-10BE-7565-9C762D1938FB}"/>
              </a:ext>
            </a:extLst>
          </p:cNvPr>
          <p:cNvSpPr/>
          <p:nvPr/>
        </p:nvSpPr>
        <p:spPr>
          <a:xfrm>
            <a:off x="4574740" y="19057767"/>
            <a:ext cx="108139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43F66D-D305-C09C-6829-6CB2E60F449F}"/>
              </a:ext>
            </a:extLst>
          </p:cNvPr>
          <p:cNvSpPr/>
          <p:nvPr/>
        </p:nvSpPr>
        <p:spPr>
          <a:xfrm>
            <a:off x="4574740" y="17594379"/>
            <a:ext cx="108139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8E2F44-6788-4EBD-9AF0-821D279729E2}"/>
              </a:ext>
            </a:extLst>
          </p:cNvPr>
          <p:cNvSpPr/>
          <p:nvPr/>
        </p:nvSpPr>
        <p:spPr>
          <a:xfrm>
            <a:off x="4574740" y="16207188"/>
            <a:ext cx="606117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07A690-C09A-AB14-CA03-5BD85D650187}"/>
              </a:ext>
            </a:extLst>
          </p:cNvPr>
          <p:cNvSpPr/>
          <p:nvPr/>
        </p:nvSpPr>
        <p:spPr>
          <a:xfrm>
            <a:off x="4574740" y="13391708"/>
            <a:ext cx="108139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E470F5-AF42-625B-174D-C99C964E4DB3}"/>
              </a:ext>
            </a:extLst>
          </p:cNvPr>
          <p:cNvSpPr/>
          <p:nvPr/>
        </p:nvSpPr>
        <p:spPr>
          <a:xfrm>
            <a:off x="4574740" y="11898633"/>
            <a:ext cx="108139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00F04D-B752-4BDF-6149-70370958FDF0}"/>
              </a:ext>
            </a:extLst>
          </p:cNvPr>
          <p:cNvSpPr/>
          <p:nvPr/>
        </p:nvSpPr>
        <p:spPr>
          <a:xfrm>
            <a:off x="4727140" y="10276962"/>
            <a:ext cx="108139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DAAEBD-67B2-7EDF-BAA1-F0EB552F4C47}"/>
              </a:ext>
            </a:extLst>
          </p:cNvPr>
          <p:cNvSpPr/>
          <p:nvPr/>
        </p:nvSpPr>
        <p:spPr>
          <a:xfrm>
            <a:off x="4727140" y="8611947"/>
            <a:ext cx="108139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0761F2-EB82-6F9E-6FE6-1677DD7BD79C}"/>
              </a:ext>
            </a:extLst>
          </p:cNvPr>
          <p:cNvSpPr/>
          <p:nvPr/>
        </p:nvSpPr>
        <p:spPr>
          <a:xfrm>
            <a:off x="13156677" y="20651383"/>
            <a:ext cx="2232001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28514C9-7FCD-36E5-932D-DD3912FE04DE}"/>
              </a:ext>
            </a:extLst>
          </p:cNvPr>
          <p:cNvSpPr/>
          <p:nvPr/>
        </p:nvSpPr>
        <p:spPr>
          <a:xfrm>
            <a:off x="15025402" y="28833194"/>
            <a:ext cx="547641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91E83F-958B-CEB7-20D2-3773AC0A7676}"/>
              </a:ext>
            </a:extLst>
          </p:cNvPr>
          <p:cNvSpPr/>
          <p:nvPr/>
        </p:nvSpPr>
        <p:spPr>
          <a:xfrm>
            <a:off x="14808833" y="27406363"/>
            <a:ext cx="762741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7D50705-4BCF-3BEC-4724-DD43B8731733}"/>
              </a:ext>
            </a:extLst>
          </p:cNvPr>
          <p:cNvSpPr/>
          <p:nvPr/>
        </p:nvSpPr>
        <p:spPr>
          <a:xfrm>
            <a:off x="10725811" y="16941593"/>
            <a:ext cx="4662867" cy="568096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1ED1B8-CDCF-681E-7AE8-B51CD4EFE4FC}"/>
              </a:ext>
            </a:extLst>
          </p:cNvPr>
          <p:cNvSpPr/>
          <p:nvPr/>
        </p:nvSpPr>
        <p:spPr>
          <a:xfrm>
            <a:off x="10725811" y="16207188"/>
            <a:ext cx="4662867" cy="649715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7F695C7-9D49-12C4-267F-0836CE0B76BC}"/>
              </a:ext>
            </a:extLst>
          </p:cNvPr>
          <p:cNvSpPr/>
          <p:nvPr/>
        </p:nvSpPr>
        <p:spPr>
          <a:xfrm>
            <a:off x="3964494" y="6436576"/>
            <a:ext cx="1878399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D69D32-35BA-38A2-F721-A9CAADA9C7F5}"/>
              </a:ext>
            </a:extLst>
          </p:cNvPr>
          <p:cNvSpPr/>
          <p:nvPr/>
        </p:nvSpPr>
        <p:spPr>
          <a:xfrm>
            <a:off x="3648543" y="1328288"/>
            <a:ext cx="1292217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CC50CB-74F0-1514-974A-63DD8C1EAC67}"/>
              </a:ext>
            </a:extLst>
          </p:cNvPr>
          <p:cNvSpPr/>
          <p:nvPr/>
        </p:nvSpPr>
        <p:spPr>
          <a:xfrm>
            <a:off x="3648542" y="3008226"/>
            <a:ext cx="1292217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1D53B8-3218-2B0E-60C4-B4E2DBE34F15}"/>
              </a:ext>
            </a:extLst>
          </p:cNvPr>
          <p:cNvSpPr/>
          <p:nvPr/>
        </p:nvSpPr>
        <p:spPr>
          <a:xfrm>
            <a:off x="3964493" y="8083241"/>
            <a:ext cx="12606217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94B5ED-2315-EC86-B7EA-828E5CE6527F}"/>
              </a:ext>
            </a:extLst>
          </p:cNvPr>
          <p:cNvSpPr/>
          <p:nvPr/>
        </p:nvSpPr>
        <p:spPr>
          <a:xfrm>
            <a:off x="3964493" y="9763179"/>
            <a:ext cx="12606217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3C617E-AA41-6D3C-E98F-85D26E492A33}"/>
              </a:ext>
            </a:extLst>
          </p:cNvPr>
          <p:cNvSpPr/>
          <p:nvPr/>
        </p:nvSpPr>
        <p:spPr>
          <a:xfrm>
            <a:off x="20272917" y="8211020"/>
            <a:ext cx="271187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9C6C76-819A-6E1E-0D89-E53FAA3C122D}"/>
              </a:ext>
            </a:extLst>
          </p:cNvPr>
          <p:cNvSpPr/>
          <p:nvPr/>
        </p:nvSpPr>
        <p:spPr>
          <a:xfrm>
            <a:off x="20272917" y="9763179"/>
            <a:ext cx="271187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7E289D-D4FC-46BF-0F9C-D610C4FC35A1}"/>
              </a:ext>
            </a:extLst>
          </p:cNvPr>
          <p:cNvSpPr/>
          <p:nvPr/>
        </p:nvSpPr>
        <p:spPr>
          <a:xfrm>
            <a:off x="3964493" y="17870132"/>
            <a:ext cx="1878399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B5DE50-9603-4C4C-58D5-78B1D797D61A}"/>
              </a:ext>
            </a:extLst>
          </p:cNvPr>
          <p:cNvSpPr/>
          <p:nvPr/>
        </p:nvSpPr>
        <p:spPr>
          <a:xfrm>
            <a:off x="3964493" y="19392564"/>
            <a:ext cx="839054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E3BB5D-88DF-20E4-B168-23A29ABA5E45}"/>
              </a:ext>
            </a:extLst>
          </p:cNvPr>
          <p:cNvSpPr/>
          <p:nvPr/>
        </p:nvSpPr>
        <p:spPr>
          <a:xfrm>
            <a:off x="10109627" y="22925224"/>
            <a:ext cx="469089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4B308B-1B35-5741-FAAA-DAAFD4EC948E}"/>
              </a:ext>
            </a:extLst>
          </p:cNvPr>
          <p:cNvSpPr/>
          <p:nvPr/>
        </p:nvSpPr>
        <p:spPr>
          <a:xfrm>
            <a:off x="14915543" y="22925224"/>
            <a:ext cx="8069244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6E32E3B-160A-116F-6DF6-DCC55C695A7A}"/>
              </a:ext>
            </a:extLst>
          </p:cNvPr>
          <p:cNvSpPr/>
          <p:nvPr/>
        </p:nvSpPr>
        <p:spPr>
          <a:xfrm>
            <a:off x="16443027" y="19478956"/>
            <a:ext cx="6428959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287999-D850-A417-0D8F-5127C6058C0C}"/>
              </a:ext>
            </a:extLst>
          </p:cNvPr>
          <p:cNvSpPr/>
          <p:nvPr/>
        </p:nvSpPr>
        <p:spPr>
          <a:xfrm>
            <a:off x="15677170" y="20832055"/>
            <a:ext cx="597071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851FAC-D06A-2F5F-C6B0-4D9F1D5B5165}"/>
              </a:ext>
            </a:extLst>
          </p:cNvPr>
          <p:cNvSpPr/>
          <p:nvPr/>
        </p:nvSpPr>
        <p:spPr>
          <a:xfrm>
            <a:off x="18867120" y="16032688"/>
            <a:ext cx="4004866" cy="678924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E8F43C8-10AB-31FD-64B8-64BAA66D9399}"/>
              </a:ext>
            </a:extLst>
          </p:cNvPr>
          <p:cNvSpPr/>
          <p:nvPr/>
        </p:nvSpPr>
        <p:spPr>
          <a:xfrm>
            <a:off x="3964492" y="4773668"/>
            <a:ext cx="12606217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9FF0820-CFC6-02C9-7B7C-81F3770A2738}"/>
              </a:ext>
            </a:extLst>
          </p:cNvPr>
          <p:cNvSpPr/>
          <p:nvPr/>
        </p:nvSpPr>
        <p:spPr>
          <a:xfrm>
            <a:off x="3911737" y="20942125"/>
            <a:ext cx="844329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0916AE-69DA-C8FF-B085-12C3DE42B44F}"/>
              </a:ext>
            </a:extLst>
          </p:cNvPr>
          <p:cNvSpPr/>
          <p:nvPr/>
        </p:nvSpPr>
        <p:spPr>
          <a:xfrm>
            <a:off x="11811000" y="24447656"/>
            <a:ext cx="386617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E958EE6-DA2E-91DB-6872-3EC063F77061}"/>
              </a:ext>
            </a:extLst>
          </p:cNvPr>
          <p:cNvSpPr/>
          <p:nvPr/>
        </p:nvSpPr>
        <p:spPr>
          <a:xfrm>
            <a:off x="14915543" y="16032688"/>
            <a:ext cx="37469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825BAEF-5658-202A-9A88-F3EA9BE503B6}"/>
              </a:ext>
            </a:extLst>
          </p:cNvPr>
          <p:cNvSpPr/>
          <p:nvPr/>
        </p:nvSpPr>
        <p:spPr>
          <a:xfrm>
            <a:off x="19001499" y="16776395"/>
            <a:ext cx="3746986" cy="678924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451E365-A901-C47F-F123-0E1A483CCF53}"/>
              </a:ext>
            </a:extLst>
          </p:cNvPr>
          <p:cNvSpPr/>
          <p:nvPr/>
        </p:nvSpPr>
        <p:spPr>
          <a:xfrm>
            <a:off x="3930261" y="8565598"/>
            <a:ext cx="1905733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D7FCE0-5250-273E-E40E-4E31140ADF7E}"/>
              </a:ext>
            </a:extLst>
          </p:cNvPr>
          <p:cNvSpPr/>
          <p:nvPr/>
        </p:nvSpPr>
        <p:spPr>
          <a:xfrm>
            <a:off x="3930261" y="3652799"/>
            <a:ext cx="18674558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44AD61-8862-C2A4-17F7-15E42054B96E}"/>
              </a:ext>
            </a:extLst>
          </p:cNvPr>
          <p:cNvSpPr/>
          <p:nvPr/>
        </p:nvSpPr>
        <p:spPr>
          <a:xfrm>
            <a:off x="5567675" y="5160561"/>
            <a:ext cx="17228529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376900-087C-79EC-E9A8-8C9131455F48}"/>
              </a:ext>
            </a:extLst>
          </p:cNvPr>
          <p:cNvSpPr/>
          <p:nvPr/>
        </p:nvSpPr>
        <p:spPr>
          <a:xfrm>
            <a:off x="5057313" y="6668323"/>
            <a:ext cx="1629286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C99D3A-AE85-D56C-F063-1A905FAD2F77}"/>
              </a:ext>
            </a:extLst>
          </p:cNvPr>
          <p:cNvSpPr/>
          <p:nvPr/>
        </p:nvSpPr>
        <p:spPr>
          <a:xfrm>
            <a:off x="3866465" y="1819876"/>
            <a:ext cx="5094655" cy="895426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29030D-F3E5-D4CB-897B-EC882BF78170}"/>
              </a:ext>
            </a:extLst>
          </p:cNvPr>
          <p:cNvSpPr/>
          <p:nvPr/>
        </p:nvSpPr>
        <p:spPr>
          <a:xfrm>
            <a:off x="3675079" y="19734411"/>
            <a:ext cx="1486810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6F9EC4-830D-9520-AFAD-2144467172C0}"/>
              </a:ext>
            </a:extLst>
          </p:cNvPr>
          <p:cNvSpPr/>
          <p:nvPr/>
        </p:nvSpPr>
        <p:spPr>
          <a:xfrm>
            <a:off x="4763146" y="17837136"/>
            <a:ext cx="1378003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2D6014-5CFE-A814-B25F-CEBF9E499AE8}"/>
              </a:ext>
            </a:extLst>
          </p:cNvPr>
          <p:cNvSpPr/>
          <p:nvPr/>
        </p:nvSpPr>
        <p:spPr>
          <a:xfrm>
            <a:off x="5312495" y="16329374"/>
            <a:ext cx="1335827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DD6CE7-75EB-42C2-5014-E82191340C21}"/>
              </a:ext>
            </a:extLst>
          </p:cNvPr>
          <p:cNvSpPr/>
          <p:nvPr/>
        </p:nvSpPr>
        <p:spPr>
          <a:xfrm>
            <a:off x="3866464" y="14780005"/>
            <a:ext cx="1905732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9B0489-CEF7-AAA8-4BA7-7591C7265E64}"/>
              </a:ext>
            </a:extLst>
          </p:cNvPr>
          <p:cNvSpPr/>
          <p:nvPr/>
        </p:nvSpPr>
        <p:spPr>
          <a:xfrm>
            <a:off x="3675078" y="12924337"/>
            <a:ext cx="1577116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B9AF05-26FB-0C6F-05CF-6A240F2DDEFA}"/>
              </a:ext>
            </a:extLst>
          </p:cNvPr>
          <p:cNvSpPr/>
          <p:nvPr/>
        </p:nvSpPr>
        <p:spPr>
          <a:xfrm>
            <a:off x="18798363" y="17887208"/>
            <a:ext cx="418922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0C84DB-2FEF-9532-751C-4A125B5B8841}"/>
              </a:ext>
            </a:extLst>
          </p:cNvPr>
          <p:cNvSpPr/>
          <p:nvPr/>
        </p:nvSpPr>
        <p:spPr>
          <a:xfrm>
            <a:off x="9290842" y="1858961"/>
            <a:ext cx="1369674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943B57-4E14-0DA7-B9BC-C94B545CA738}"/>
              </a:ext>
            </a:extLst>
          </p:cNvPr>
          <p:cNvSpPr/>
          <p:nvPr/>
        </p:nvSpPr>
        <p:spPr>
          <a:xfrm>
            <a:off x="3831833" y="2594401"/>
            <a:ext cx="5129287" cy="822033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06C761-C290-5559-FD6D-29E7297DADF4}"/>
              </a:ext>
            </a:extLst>
          </p:cNvPr>
          <p:cNvSpPr/>
          <p:nvPr/>
        </p:nvSpPr>
        <p:spPr>
          <a:xfrm>
            <a:off x="18670771" y="21471262"/>
            <a:ext cx="418922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DB2CF04-2BB7-4F37-6581-9818B4821D02}"/>
              </a:ext>
            </a:extLst>
          </p:cNvPr>
          <p:cNvSpPr/>
          <p:nvPr/>
        </p:nvSpPr>
        <p:spPr>
          <a:xfrm>
            <a:off x="18798363" y="19702897"/>
            <a:ext cx="418922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D772C4-3692-39FB-A73B-AAB609C66877}"/>
              </a:ext>
            </a:extLst>
          </p:cNvPr>
          <p:cNvSpPr/>
          <p:nvPr/>
        </p:nvSpPr>
        <p:spPr>
          <a:xfrm>
            <a:off x="18798363" y="16373026"/>
            <a:ext cx="418922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61B251-C2C3-C1BA-B0CC-BBA173D9ED1A}"/>
              </a:ext>
            </a:extLst>
          </p:cNvPr>
          <p:cNvSpPr/>
          <p:nvPr/>
        </p:nvSpPr>
        <p:spPr>
          <a:xfrm>
            <a:off x="3951527" y="3268074"/>
            <a:ext cx="1095531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0F352F-43F2-0003-AB8D-8F7CFF5FA547}"/>
              </a:ext>
            </a:extLst>
          </p:cNvPr>
          <p:cNvSpPr/>
          <p:nvPr/>
        </p:nvSpPr>
        <p:spPr>
          <a:xfrm>
            <a:off x="3951525" y="6595686"/>
            <a:ext cx="1078519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885A0B-BC6E-7A1F-C877-FC734DCF250E}"/>
              </a:ext>
            </a:extLst>
          </p:cNvPr>
          <p:cNvSpPr/>
          <p:nvPr/>
        </p:nvSpPr>
        <p:spPr>
          <a:xfrm>
            <a:off x="3866464" y="22564206"/>
            <a:ext cx="1897227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81F3E1-72E8-842A-A6E0-7609442DBE6F}"/>
              </a:ext>
            </a:extLst>
          </p:cNvPr>
          <p:cNvSpPr/>
          <p:nvPr/>
        </p:nvSpPr>
        <p:spPr>
          <a:xfrm>
            <a:off x="3866464" y="20615670"/>
            <a:ext cx="1897227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D0599-0DE1-0FA3-B685-C78132A5FE6C}"/>
              </a:ext>
            </a:extLst>
          </p:cNvPr>
          <p:cNvSpPr/>
          <p:nvPr/>
        </p:nvSpPr>
        <p:spPr>
          <a:xfrm>
            <a:off x="3866465" y="13906882"/>
            <a:ext cx="855236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5F8222-CC49-2C29-68D0-126363A159D1}"/>
              </a:ext>
            </a:extLst>
          </p:cNvPr>
          <p:cNvSpPr/>
          <p:nvPr/>
        </p:nvSpPr>
        <p:spPr>
          <a:xfrm>
            <a:off x="14252063" y="1272789"/>
            <a:ext cx="858667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F67BC1-DF4C-55BC-9B98-93707318ADB7}"/>
              </a:ext>
            </a:extLst>
          </p:cNvPr>
          <p:cNvSpPr/>
          <p:nvPr/>
        </p:nvSpPr>
        <p:spPr>
          <a:xfrm>
            <a:off x="3866464" y="15451612"/>
            <a:ext cx="8552364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C6040F-ABC6-E57B-72CF-58DF189C0E6E}"/>
              </a:ext>
            </a:extLst>
          </p:cNvPr>
          <p:cNvSpPr/>
          <p:nvPr/>
        </p:nvSpPr>
        <p:spPr>
          <a:xfrm>
            <a:off x="13099068" y="11573313"/>
            <a:ext cx="9463219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D3CCEB-1159-77B9-F73E-1E7FA6C7A4B0}"/>
              </a:ext>
            </a:extLst>
          </p:cNvPr>
          <p:cNvSpPr/>
          <p:nvPr/>
        </p:nvSpPr>
        <p:spPr>
          <a:xfrm>
            <a:off x="12826163" y="19011402"/>
            <a:ext cx="1005509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960C8E-6D2F-21D5-48E8-B6AA6CE0C259}"/>
              </a:ext>
            </a:extLst>
          </p:cNvPr>
          <p:cNvSpPr/>
          <p:nvPr/>
        </p:nvSpPr>
        <p:spPr>
          <a:xfrm>
            <a:off x="3866464" y="11729420"/>
            <a:ext cx="855236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89A8EF-867B-3E5F-4B57-D6464D7CBAA1}"/>
              </a:ext>
            </a:extLst>
          </p:cNvPr>
          <p:cNvSpPr/>
          <p:nvPr/>
        </p:nvSpPr>
        <p:spPr>
          <a:xfrm>
            <a:off x="13099066" y="13906882"/>
            <a:ext cx="913529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A926AC-6677-CC11-C4E6-100BD6D4CEFB}"/>
              </a:ext>
            </a:extLst>
          </p:cNvPr>
          <p:cNvSpPr/>
          <p:nvPr/>
        </p:nvSpPr>
        <p:spPr>
          <a:xfrm>
            <a:off x="3951523" y="9921526"/>
            <a:ext cx="1078519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03AFF8-94E6-25C0-BBF3-268458E28F29}"/>
              </a:ext>
            </a:extLst>
          </p:cNvPr>
          <p:cNvSpPr/>
          <p:nvPr/>
        </p:nvSpPr>
        <p:spPr>
          <a:xfrm>
            <a:off x="3951524" y="8304714"/>
            <a:ext cx="1078519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0DB00F-2BD9-6DB0-F184-C4846E60F6E6}"/>
              </a:ext>
            </a:extLst>
          </p:cNvPr>
          <p:cNvSpPr/>
          <p:nvPr/>
        </p:nvSpPr>
        <p:spPr>
          <a:xfrm>
            <a:off x="4036586" y="5008771"/>
            <a:ext cx="1078519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5C43C87-D032-EAC1-DC72-FE5D88127C4E}"/>
              </a:ext>
            </a:extLst>
          </p:cNvPr>
          <p:cNvSpPr/>
          <p:nvPr/>
        </p:nvSpPr>
        <p:spPr>
          <a:xfrm>
            <a:off x="13099065" y="15573940"/>
            <a:ext cx="9739667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06AA94-7C5B-7F2E-477A-92A13B059F4A}"/>
              </a:ext>
            </a:extLst>
          </p:cNvPr>
          <p:cNvSpPr/>
          <p:nvPr/>
        </p:nvSpPr>
        <p:spPr>
          <a:xfrm>
            <a:off x="3870251" y="1178965"/>
            <a:ext cx="1905354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FD6B69-AB6C-C9AC-DA64-2DC4BFA4D805}"/>
              </a:ext>
            </a:extLst>
          </p:cNvPr>
          <p:cNvSpPr/>
          <p:nvPr/>
        </p:nvSpPr>
        <p:spPr>
          <a:xfrm>
            <a:off x="12585165" y="8180463"/>
            <a:ext cx="1033863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63D38C-F4DC-70AC-2094-C5FC0947F358}"/>
              </a:ext>
            </a:extLst>
          </p:cNvPr>
          <p:cNvSpPr/>
          <p:nvPr/>
        </p:nvSpPr>
        <p:spPr>
          <a:xfrm>
            <a:off x="12585165" y="6396007"/>
            <a:ext cx="1033863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D7B7E8-BB4E-29A5-EDEA-C6B528FFFE52}"/>
              </a:ext>
            </a:extLst>
          </p:cNvPr>
          <p:cNvSpPr/>
          <p:nvPr/>
        </p:nvSpPr>
        <p:spPr>
          <a:xfrm>
            <a:off x="3870251" y="3292730"/>
            <a:ext cx="1905354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316E78-7746-73F1-B528-8C05DCC38B35}"/>
              </a:ext>
            </a:extLst>
          </p:cNvPr>
          <p:cNvSpPr/>
          <p:nvPr/>
        </p:nvSpPr>
        <p:spPr>
          <a:xfrm>
            <a:off x="3794291" y="20240145"/>
            <a:ext cx="830556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8C42BC-124A-A657-47D0-11C5BEC74E87}"/>
              </a:ext>
            </a:extLst>
          </p:cNvPr>
          <p:cNvSpPr/>
          <p:nvPr/>
        </p:nvSpPr>
        <p:spPr>
          <a:xfrm>
            <a:off x="3870251" y="21723910"/>
            <a:ext cx="830556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BCA6D-2DD6-FE5B-215D-C67D1D204832}"/>
              </a:ext>
            </a:extLst>
          </p:cNvPr>
          <p:cNvSpPr/>
          <p:nvPr/>
        </p:nvSpPr>
        <p:spPr>
          <a:xfrm>
            <a:off x="3581401" y="6200630"/>
            <a:ext cx="830555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CFBC35-A2DA-F7DE-7A1E-C02C50E6C8C9}"/>
              </a:ext>
            </a:extLst>
          </p:cNvPr>
          <p:cNvSpPr/>
          <p:nvPr/>
        </p:nvSpPr>
        <p:spPr>
          <a:xfrm>
            <a:off x="3794289" y="23416370"/>
            <a:ext cx="1883179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2F173E-1F95-B791-F50F-175B7DF2323B}"/>
              </a:ext>
            </a:extLst>
          </p:cNvPr>
          <p:cNvSpPr/>
          <p:nvPr/>
        </p:nvSpPr>
        <p:spPr>
          <a:xfrm>
            <a:off x="3870251" y="25332595"/>
            <a:ext cx="838152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282EC5-B0E6-5105-E749-D03D003B8E49}"/>
              </a:ext>
            </a:extLst>
          </p:cNvPr>
          <p:cNvSpPr/>
          <p:nvPr/>
        </p:nvSpPr>
        <p:spPr>
          <a:xfrm>
            <a:off x="12585164" y="25287002"/>
            <a:ext cx="10040919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2451A0-0119-3680-D87D-698AB794EC3B}"/>
              </a:ext>
            </a:extLst>
          </p:cNvPr>
          <p:cNvSpPr/>
          <p:nvPr/>
        </p:nvSpPr>
        <p:spPr>
          <a:xfrm>
            <a:off x="12585164" y="27027218"/>
            <a:ext cx="10040919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3A3959-57A6-64BA-DBAA-8A0E65BFB080}"/>
              </a:ext>
            </a:extLst>
          </p:cNvPr>
          <p:cNvSpPr/>
          <p:nvPr/>
        </p:nvSpPr>
        <p:spPr>
          <a:xfrm>
            <a:off x="12734020" y="21723910"/>
            <a:ext cx="957308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A0FBCF7-FEFF-4CB3-AEF6-9344C59298D3}"/>
              </a:ext>
            </a:extLst>
          </p:cNvPr>
          <p:cNvSpPr/>
          <p:nvPr/>
        </p:nvSpPr>
        <p:spPr>
          <a:xfrm>
            <a:off x="12734019" y="20150995"/>
            <a:ext cx="957308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F6B943C-277E-3F9F-93CB-7505ABBABE13}"/>
              </a:ext>
            </a:extLst>
          </p:cNvPr>
          <p:cNvSpPr/>
          <p:nvPr/>
        </p:nvSpPr>
        <p:spPr>
          <a:xfrm>
            <a:off x="3887733" y="1327821"/>
            <a:ext cx="1159327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23648F-A965-D188-E6AF-F9F77BFC4F02}"/>
              </a:ext>
            </a:extLst>
          </p:cNvPr>
          <p:cNvSpPr/>
          <p:nvPr/>
        </p:nvSpPr>
        <p:spPr>
          <a:xfrm>
            <a:off x="4040133" y="8101586"/>
            <a:ext cx="1159327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DC5FA6-87E6-4D86-7774-C8B2656C4A33}"/>
              </a:ext>
            </a:extLst>
          </p:cNvPr>
          <p:cNvSpPr/>
          <p:nvPr/>
        </p:nvSpPr>
        <p:spPr>
          <a:xfrm>
            <a:off x="4040133" y="6396008"/>
            <a:ext cx="1159327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2CC081-CFA5-3E3E-490F-34FE7524D3D7}"/>
              </a:ext>
            </a:extLst>
          </p:cNvPr>
          <p:cNvSpPr/>
          <p:nvPr/>
        </p:nvSpPr>
        <p:spPr>
          <a:xfrm>
            <a:off x="3887733" y="3407575"/>
            <a:ext cx="1159327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7F5105-95C8-3CAD-B3BA-B14B89801169}"/>
              </a:ext>
            </a:extLst>
          </p:cNvPr>
          <p:cNvSpPr/>
          <p:nvPr/>
        </p:nvSpPr>
        <p:spPr>
          <a:xfrm>
            <a:off x="3887733" y="12454604"/>
            <a:ext cx="1884467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B9C03E-EE0F-8D41-A6D5-F3B97538A298}"/>
              </a:ext>
            </a:extLst>
          </p:cNvPr>
          <p:cNvSpPr/>
          <p:nvPr/>
        </p:nvSpPr>
        <p:spPr>
          <a:xfrm>
            <a:off x="3887733" y="21816190"/>
            <a:ext cx="1159327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E31276-CB4D-F087-E25D-DC8BF434CF5C}"/>
              </a:ext>
            </a:extLst>
          </p:cNvPr>
          <p:cNvSpPr/>
          <p:nvPr/>
        </p:nvSpPr>
        <p:spPr>
          <a:xfrm>
            <a:off x="3887732" y="18448621"/>
            <a:ext cx="1637792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14D029-13DE-7E95-ABDC-DC9B210B0F67}"/>
              </a:ext>
            </a:extLst>
          </p:cNvPr>
          <p:cNvSpPr/>
          <p:nvPr/>
        </p:nvSpPr>
        <p:spPr>
          <a:xfrm>
            <a:off x="3887732" y="20177054"/>
            <a:ext cx="1637792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E19A06-A839-C749-0253-8FDFBAC41AA9}"/>
              </a:ext>
            </a:extLst>
          </p:cNvPr>
          <p:cNvSpPr/>
          <p:nvPr/>
        </p:nvSpPr>
        <p:spPr>
          <a:xfrm>
            <a:off x="3887732" y="23812638"/>
            <a:ext cx="11593272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A34611-0EC2-DAB5-4AC4-4B62D51DB7BD}"/>
              </a:ext>
            </a:extLst>
          </p:cNvPr>
          <p:cNvSpPr/>
          <p:nvPr/>
        </p:nvSpPr>
        <p:spPr>
          <a:xfrm>
            <a:off x="3887732" y="25451774"/>
            <a:ext cx="11593272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991559-BB71-01A3-47E6-129A3DCF94C3}"/>
              </a:ext>
            </a:extLst>
          </p:cNvPr>
          <p:cNvSpPr/>
          <p:nvPr/>
        </p:nvSpPr>
        <p:spPr>
          <a:xfrm>
            <a:off x="15957107" y="6396008"/>
            <a:ext cx="72000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C82743-A616-C9C9-5132-9D471E885073}"/>
              </a:ext>
            </a:extLst>
          </p:cNvPr>
          <p:cNvSpPr/>
          <p:nvPr/>
        </p:nvSpPr>
        <p:spPr>
          <a:xfrm>
            <a:off x="15957107" y="8101586"/>
            <a:ext cx="72000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6DFCA7-2B6C-7036-4B94-F4CA06CAE13F}"/>
              </a:ext>
            </a:extLst>
          </p:cNvPr>
          <p:cNvSpPr/>
          <p:nvPr/>
        </p:nvSpPr>
        <p:spPr>
          <a:xfrm>
            <a:off x="15922557" y="1340294"/>
            <a:ext cx="72000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C99F58F-4F90-1D58-21B5-118E40B308A5}"/>
              </a:ext>
            </a:extLst>
          </p:cNvPr>
          <p:cNvSpPr/>
          <p:nvPr/>
        </p:nvSpPr>
        <p:spPr>
          <a:xfrm>
            <a:off x="15957107" y="11122765"/>
            <a:ext cx="72000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2DD022-F894-A2A6-3B30-F77EFE009D60}"/>
              </a:ext>
            </a:extLst>
          </p:cNvPr>
          <p:cNvSpPr/>
          <p:nvPr/>
        </p:nvSpPr>
        <p:spPr>
          <a:xfrm>
            <a:off x="15957107" y="3430251"/>
            <a:ext cx="72000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A89833-F3E8-888A-229D-1859610D6B66}"/>
              </a:ext>
            </a:extLst>
          </p:cNvPr>
          <p:cNvSpPr/>
          <p:nvPr/>
        </p:nvSpPr>
        <p:spPr>
          <a:xfrm>
            <a:off x="15957106" y="14020684"/>
            <a:ext cx="597224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E28CC08-C187-092C-7DA4-D0C6B050682C}"/>
              </a:ext>
            </a:extLst>
          </p:cNvPr>
          <p:cNvSpPr/>
          <p:nvPr/>
        </p:nvSpPr>
        <p:spPr>
          <a:xfrm>
            <a:off x="15922557" y="15467278"/>
            <a:ext cx="381324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F0CE0B9-C52A-305C-E7AD-C1503673761D}"/>
              </a:ext>
            </a:extLst>
          </p:cNvPr>
          <p:cNvSpPr/>
          <p:nvPr/>
        </p:nvSpPr>
        <p:spPr>
          <a:xfrm>
            <a:off x="15922557" y="21816190"/>
            <a:ext cx="720000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E0855D-DAEA-80F5-19E9-1032B7E854B6}"/>
              </a:ext>
            </a:extLst>
          </p:cNvPr>
          <p:cNvSpPr/>
          <p:nvPr/>
        </p:nvSpPr>
        <p:spPr>
          <a:xfrm>
            <a:off x="15957107" y="25415003"/>
            <a:ext cx="720000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2F4813-653A-88A7-4FD2-F8B797C814A5}"/>
              </a:ext>
            </a:extLst>
          </p:cNvPr>
          <p:cNvSpPr/>
          <p:nvPr/>
        </p:nvSpPr>
        <p:spPr>
          <a:xfrm>
            <a:off x="15922557" y="23705598"/>
            <a:ext cx="720000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61300E-DC8F-BE55-0DE7-1C1D1FD8B7E9}"/>
              </a:ext>
            </a:extLst>
          </p:cNvPr>
          <p:cNvSpPr/>
          <p:nvPr/>
        </p:nvSpPr>
        <p:spPr>
          <a:xfrm>
            <a:off x="15922557" y="9626090"/>
            <a:ext cx="498164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71FB525-8693-6B18-28BE-ACFDBD624BCD}"/>
              </a:ext>
            </a:extLst>
          </p:cNvPr>
          <p:cNvSpPr/>
          <p:nvPr/>
        </p:nvSpPr>
        <p:spPr>
          <a:xfrm>
            <a:off x="15957106" y="16746409"/>
            <a:ext cx="677530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3B47AD2-2838-3013-58C9-36862516D63E}"/>
              </a:ext>
            </a:extLst>
          </p:cNvPr>
          <p:cNvSpPr/>
          <p:nvPr/>
        </p:nvSpPr>
        <p:spPr>
          <a:xfrm>
            <a:off x="20675600" y="18385545"/>
            <a:ext cx="226060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97809E1-A9B2-6F60-F4D9-52A6FAA50628}"/>
              </a:ext>
            </a:extLst>
          </p:cNvPr>
          <p:cNvSpPr/>
          <p:nvPr/>
        </p:nvSpPr>
        <p:spPr>
          <a:xfrm>
            <a:off x="20675600" y="20058246"/>
            <a:ext cx="226060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1B3A67B-9721-2065-350D-1168B5B63D08}"/>
              </a:ext>
            </a:extLst>
          </p:cNvPr>
          <p:cNvSpPr/>
          <p:nvPr/>
        </p:nvSpPr>
        <p:spPr>
          <a:xfrm>
            <a:off x="20998106" y="9626090"/>
            <a:ext cx="226060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182140-99F3-43EA-F5CD-6A22DA330516}"/>
              </a:ext>
            </a:extLst>
          </p:cNvPr>
          <p:cNvSpPr/>
          <p:nvPr/>
        </p:nvSpPr>
        <p:spPr>
          <a:xfrm>
            <a:off x="3787314" y="21820599"/>
            <a:ext cx="1343388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3FF2DB-3748-15D8-9ED0-7C1017A80EE7}"/>
              </a:ext>
            </a:extLst>
          </p:cNvPr>
          <p:cNvSpPr/>
          <p:nvPr/>
        </p:nvSpPr>
        <p:spPr>
          <a:xfrm>
            <a:off x="3787314" y="25396712"/>
            <a:ext cx="1343388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B3BC3F-11EB-4137-86E2-7F2234BF59C7}"/>
              </a:ext>
            </a:extLst>
          </p:cNvPr>
          <p:cNvSpPr/>
          <p:nvPr/>
        </p:nvSpPr>
        <p:spPr>
          <a:xfrm>
            <a:off x="3787314" y="23608655"/>
            <a:ext cx="1343388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46CED9-8C9A-7FA0-2523-679A74E5CE7B}"/>
              </a:ext>
            </a:extLst>
          </p:cNvPr>
          <p:cNvSpPr/>
          <p:nvPr/>
        </p:nvSpPr>
        <p:spPr>
          <a:xfrm>
            <a:off x="3787314" y="18437343"/>
            <a:ext cx="190980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EE6AC0-197B-AC32-A584-6DB547343A92}"/>
              </a:ext>
            </a:extLst>
          </p:cNvPr>
          <p:cNvSpPr/>
          <p:nvPr/>
        </p:nvSpPr>
        <p:spPr>
          <a:xfrm>
            <a:off x="3787314" y="20032542"/>
            <a:ext cx="190980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AE81E5-9A54-AEF9-65FA-7F9CE4A08E26}"/>
              </a:ext>
            </a:extLst>
          </p:cNvPr>
          <p:cNvSpPr/>
          <p:nvPr/>
        </p:nvSpPr>
        <p:spPr>
          <a:xfrm>
            <a:off x="3787314" y="12636029"/>
            <a:ext cx="190980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202769-F19E-88ED-8915-296CFEA6FC2A}"/>
              </a:ext>
            </a:extLst>
          </p:cNvPr>
          <p:cNvSpPr/>
          <p:nvPr/>
        </p:nvSpPr>
        <p:spPr>
          <a:xfrm>
            <a:off x="3787314" y="16711612"/>
            <a:ext cx="1909808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5ACD9E-1C4B-2C9D-202C-ADE6AD66D8BA}"/>
              </a:ext>
            </a:extLst>
          </p:cNvPr>
          <p:cNvSpPr/>
          <p:nvPr/>
        </p:nvSpPr>
        <p:spPr>
          <a:xfrm>
            <a:off x="3787314" y="9820446"/>
            <a:ext cx="59154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DDDABA-DA17-01CE-7DD8-CBF55DFD44A9}"/>
              </a:ext>
            </a:extLst>
          </p:cNvPr>
          <p:cNvSpPr/>
          <p:nvPr/>
        </p:nvSpPr>
        <p:spPr>
          <a:xfrm>
            <a:off x="3787314" y="11313702"/>
            <a:ext cx="59154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B439EF-07CE-4511-4071-73ED38BCA671}"/>
              </a:ext>
            </a:extLst>
          </p:cNvPr>
          <p:cNvSpPr/>
          <p:nvPr/>
        </p:nvSpPr>
        <p:spPr>
          <a:xfrm>
            <a:off x="7442200" y="13987179"/>
            <a:ext cx="360680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B1533D-B1AD-EA48-E438-3F36C13708A0}"/>
              </a:ext>
            </a:extLst>
          </p:cNvPr>
          <p:cNvSpPr/>
          <p:nvPr/>
        </p:nvSpPr>
        <p:spPr>
          <a:xfrm>
            <a:off x="7416800" y="15326958"/>
            <a:ext cx="248920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0EA8F3-84D7-DD26-4491-C2F1E3D58717}"/>
              </a:ext>
            </a:extLst>
          </p:cNvPr>
          <p:cNvSpPr/>
          <p:nvPr/>
        </p:nvSpPr>
        <p:spPr>
          <a:xfrm>
            <a:off x="17602200" y="21785014"/>
            <a:ext cx="52832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7B48F5-A60E-C113-F028-F865B9AE162E}"/>
              </a:ext>
            </a:extLst>
          </p:cNvPr>
          <p:cNvSpPr/>
          <p:nvPr/>
        </p:nvSpPr>
        <p:spPr>
          <a:xfrm>
            <a:off x="17602200" y="23626448"/>
            <a:ext cx="52832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C642ED-8335-D79B-3622-66535167BE54}"/>
              </a:ext>
            </a:extLst>
          </p:cNvPr>
          <p:cNvSpPr/>
          <p:nvPr/>
        </p:nvSpPr>
        <p:spPr>
          <a:xfrm>
            <a:off x="5494194" y="1612432"/>
            <a:ext cx="1210800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5A810C-1B59-CA6B-D7FE-6E5E121EA398}"/>
              </a:ext>
            </a:extLst>
          </p:cNvPr>
          <p:cNvSpPr/>
          <p:nvPr/>
        </p:nvSpPr>
        <p:spPr>
          <a:xfrm>
            <a:off x="5494194" y="7981123"/>
            <a:ext cx="1210800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D89FD4-5262-18FF-97CE-C13F0BD8BD9F}"/>
              </a:ext>
            </a:extLst>
          </p:cNvPr>
          <p:cNvSpPr/>
          <p:nvPr/>
        </p:nvSpPr>
        <p:spPr>
          <a:xfrm>
            <a:off x="5494194" y="6165950"/>
            <a:ext cx="1210800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048B4FF-8F56-E2BB-4FE9-843B2CD3EF55}"/>
              </a:ext>
            </a:extLst>
          </p:cNvPr>
          <p:cNvSpPr/>
          <p:nvPr/>
        </p:nvSpPr>
        <p:spPr>
          <a:xfrm>
            <a:off x="5646594" y="3409385"/>
            <a:ext cx="1210800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CA4CDAE-46D7-63A8-2D01-6E078A4D5D05}"/>
              </a:ext>
            </a:extLst>
          </p:cNvPr>
          <p:cNvSpPr/>
          <p:nvPr/>
        </p:nvSpPr>
        <p:spPr>
          <a:xfrm>
            <a:off x="17602200" y="1594212"/>
            <a:ext cx="565167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C449135-671C-2C61-04CF-BE4EF7A0B104}"/>
              </a:ext>
            </a:extLst>
          </p:cNvPr>
          <p:cNvSpPr/>
          <p:nvPr/>
        </p:nvSpPr>
        <p:spPr>
          <a:xfrm>
            <a:off x="17602200" y="7962903"/>
            <a:ext cx="565167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6675D7F-76CF-819F-CBDA-EA69CCCFA3BD}"/>
              </a:ext>
            </a:extLst>
          </p:cNvPr>
          <p:cNvSpPr/>
          <p:nvPr/>
        </p:nvSpPr>
        <p:spPr>
          <a:xfrm>
            <a:off x="17602200" y="6133818"/>
            <a:ext cx="565167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BBA458D-3E8A-D860-BE24-2A68860ABA15}"/>
              </a:ext>
            </a:extLst>
          </p:cNvPr>
          <p:cNvSpPr/>
          <p:nvPr/>
        </p:nvSpPr>
        <p:spPr>
          <a:xfrm>
            <a:off x="17602200" y="3363445"/>
            <a:ext cx="565167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9FBA1CA-3F69-E5E2-113A-B734227024B3}"/>
              </a:ext>
            </a:extLst>
          </p:cNvPr>
          <p:cNvSpPr/>
          <p:nvPr/>
        </p:nvSpPr>
        <p:spPr>
          <a:xfrm>
            <a:off x="17533446" y="25467883"/>
            <a:ext cx="52832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40E48E-9B4A-9202-8BE6-B89C6D30053B}"/>
              </a:ext>
            </a:extLst>
          </p:cNvPr>
          <p:cNvSpPr/>
          <p:nvPr/>
        </p:nvSpPr>
        <p:spPr>
          <a:xfrm>
            <a:off x="3584114" y="1369973"/>
            <a:ext cx="9878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665891-C933-3E5B-2609-386167E47F1C}"/>
              </a:ext>
            </a:extLst>
          </p:cNvPr>
          <p:cNvSpPr/>
          <p:nvPr/>
        </p:nvSpPr>
        <p:spPr>
          <a:xfrm>
            <a:off x="3584114" y="3369946"/>
            <a:ext cx="9878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F4AB21-B89A-0DDA-C672-325B89FE217F}"/>
              </a:ext>
            </a:extLst>
          </p:cNvPr>
          <p:cNvSpPr/>
          <p:nvPr/>
        </p:nvSpPr>
        <p:spPr>
          <a:xfrm>
            <a:off x="3584114" y="6170573"/>
            <a:ext cx="9878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A8D4BE-A6A2-04B8-9927-1DDE54505BE5}"/>
              </a:ext>
            </a:extLst>
          </p:cNvPr>
          <p:cNvSpPr/>
          <p:nvPr/>
        </p:nvSpPr>
        <p:spPr>
          <a:xfrm>
            <a:off x="3584114" y="7711200"/>
            <a:ext cx="9878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664D06-E36F-03B4-1BDB-6D570B58542E}"/>
              </a:ext>
            </a:extLst>
          </p:cNvPr>
          <p:cNvSpPr/>
          <p:nvPr/>
        </p:nvSpPr>
        <p:spPr>
          <a:xfrm>
            <a:off x="8356600" y="12545973"/>
            <a:ext cx="36576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FFE488-1B9E-EF95-1FDF-75878948E0CB}"/>
              </a:ext>
            </a:extLst>
          </p:cNvPr>
          <p:cNvSpPr/>
          <p:nvPr/>
        </p:nvSpPr>
        <p:spPr>
          <a:xfrm>
            <a:off x="3688428" y="12545973"/>
            <a:ext cx="416017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CCC569-E83E-0A45-AEAD-113787B319CE}"/>
              </a:ext>
            </a:extLst>
          </p:cNvPr>
          <p:cNvSpPr/>
          <p:nvPr/>
        </p:nvSpPr>
        <p:spPr>
          <a:xfrm>
            <a:off x="3891628" y="19976546"/>
            <a:ext cx="416017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AA70ED-EC23-CB80-289D-08FE8B15DB97}"/>
              </a:ext>
            </a:extLst>
          </p:cNvPr>
          <p:cNvSpPr/>
          <p:nvPr/>
        </p:nvSpPr>
        <p:spPr>
          <a:xfrm>
            <a:off x="3868942" y="21630145"/>
            <a:ext cx="416017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AA0C34-B368-8A99-AC73-D433A178EF96}"/>
              </a:ext>
            </a:extLst>
          </p:cNvPr>
          <p:cNvSpPr/>
          <p:nvPr/>
        </p:nvSpPr>
        <p:spPr>
          <a:xfrm>
            <a:off x="3868942" y="23346492"/>
            <a:ext cx="416017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D595C8-88E9-43F2-9631-566DABB702D0}"/>
              </a:ext>
            </a:extLst>
          </p:cNvPr>
          <p:cNvSpPr/>
          <p:nvPr/>
        </p:nvSpPr>
        <p:spPr>
          <a:xfrm>
            <a:off x="3868942" y="25091946"/>
            <a:ext cx="416017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071ADD-E5CE-518C-D3E2-57AB2199E106}"/>
              </a:ext>
            </a:extLst>
          </p:cNvPr>
          <p:cNvSpPr/>
          <p:nvPr/>
        </p:nvSpPr>
        <p:spPr>
          <a:xfrm>
            <a:off x="3406314" y="18188959"/>
            <a:ext cx="720000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B2CEA9-3827-3566-785F-10932F149ECB}"/>
              </a:ext>
            </a:extLst>
          </p:cNvPr>
          <p:cNvSpPr/>
          <p:nvPr/>
        </p:nvSpPr>
        <p:spPr>
          <a:xfrm>
            <a:off x="3891628" y="26882131"/>
            <a:ext cx="649697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C32704-4925-FFCD-4603-1AB3C8116D95}"/>
              </a:ext>
            </a:extLst>
          </p:cNvPr>
          <p:cNvSpPr/>
          <p:nvPr/>
        </p:nvSpPr>
        <p:spPr>
          <a:xfrm>
            <a:off x="9705514" y="4910573"/>
            <a:ext cx="130274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67F8D8-72B1-D280-7154-7D21E9149978}"/>
              </a:ext>
            </a:extLst>
          </p:cNvPr>
          <p:cNvSpPr/>
          <p:nvPr/>
        </p:nvSpPr>
        <p:spPr>
          <a:xfrm>
            <a:off x="9705514" y="20341037"/>
            <a:ext cx="130274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627B2AA-2103-969E-4792-CDBB4CF35BFC}"/>
              </a:ext>
            </a:extLst>
          </p:cNvPr>
          <p:cNvSpPr/>
          <p:nvPr/>
        </p:nvSpPr>
        <p:spPr>
          <a:xfrm>
            <a:off x="9705514" y="25262384"/>
            <a:ext cx="130274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AB4ECBE-4AC3-A5E4-21BF-1FC1031DA5D0}"/>
              </a:ext>
            </a:extLst>
          </p:cNvPr>
          <p:cNvSpPr/>
          <p:nvPr/>
        </p:nvSpPr>
        <p:spPr>
          <a:xfrm>
            <a:off x="9705514" y="23472199"/>
            <a:ext cx="130274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2DDFFB-B7A7-1D33-7542-A820720EF43F}"/>
              </a:ext>
            </a:extLst>
          </p:cNvPr>
          <p:cNvSpPr/>
          <p:nvPr/>
        </p:nvSpPr>
        <p:spPr>
          <a:xfrm>
            <a:off x="9705514" y="22111183"/>
            <a:ext cx="130274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3393F34-050D-7202-7455-4F50646E00E8}"/>
              </a:ext>
            </a:extLst>
          </p:cNvPr>
          <p:cNvSpPr/>
          <p:nvPr/>
        </p:nvSpPr>
        <p:spPr>
          <a:xfrm>
            <a:off x="3660314" y="4836376"/>
            <a:ext cx="23848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8D58FE-B267-8356-0F42-ED92A0201135}"/>
              </a:ext>
            </a:extLst>
          </p:cNvPr>
          <p:cNvSpPr/>
          <p:nvPr/>
        </p:nvSpPr>
        <p:spPr>
          <a:xfrm>
            <a:off x="3990514" y="20279576"/>
            <a:ext cx="183868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352635-BD5E-FAC1-D16E-35090BF14D2D}"/>
              </a:ext>
            </a:extLst>
          </p:cNvPr>
          <p:cNvSpPr/>
          <p:nvPr/>
        </p:nvSpPr>
        <p:spPr>
          <a:xfrm>
            <a:off x="3990514" y="23276776"/>
            <a:ext cx="147292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716B26-0045-77F6-60D7-C2B1785E1706}"/>
              </a:ext>
            </a:extLst>
          </p:cNvPr>
          <p:cNvSpPr/>
          <p:nvPr/>
        </p:nvSpPr>
        <p:spPr>
          <a:xfrm>
            <a:off x="3990514" y="21766703"/>
            <a:ext cx="1528808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712A70-7893-EF59-B9FC-43F5E8571468}"/>
              </a:ext>
            </a:extLst>
          </p:cNvPr>
          <p:cNvSpPr/>
          <p:nvPr/>
        </p:nvSpPr>
        <p:spPr>
          <a:xfrm>
            <a:off x="3990514" y="25352800"/>
            <a:ext cx="145006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F826AC-3EA9-00B8-FCE6-965EE7257538}"/>
              </a:ext>
            </a:extLst>
          </p:cNvPr>
          <p:cNvSpPr/>
          <p:nvPr/>
        </p:nvSpPr>
        <p:spPr>
          <a:xfrm>
            <a:off x="3990514" y="26839927"/>
            <a:ext cx="145006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4AEDD7-5AC6-A0E8-D6E7-25CA6B3DBAEF}"/>
              </a:ext>
            </a:extLst>
          </p:cNvPr>
          <p:cNvSpPr/>
          <p:nvPr/>
        </p:nvSpPr>
        <p:spPr>
          <a:xfrm>
            <a:off x="19631486" y="25308425"/>
            <a:ext cx="322851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07A8D0-7A55-884A-ACAD-F518280AAC4E}"/>
              </a:ext>
            </a:extLst>
          </p:cNvPr>
          <p:cNvSpPr/>
          <p:nvPr/>
        </p:nvSpPr>
        <p:spPr>
          <a:xfrm>
            <a:off x="19631486" y="23304862"/>
            <a:ext cx="322851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013963A-723F-0FA4-CF7F-3CFE53ABC013}"/>
              </a:ext>
            </a:extLst>
          </p:cNvPr>
          <p:cNvSpPr/>
          <p:nvPr/>
        </p:nvSpPr>
        <p:spPr>
          <a:xfrm>
            <a:off x="3939714" y="20279576"/>
            <a:ext cx="114526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E3C30-12DA-85A8-79EC-7ECDB9AC2870}"/>
              </a:ext>
            </a:extLst>
          </p:cNvPr>
          <p:cNvSpPr/>
          <p:nvPr/>
        </p:nvSpPr>
        <p:spPr>
          <a:xfrm>
            <a:off x="3939714" y="25003976"/>
            <a:ext cx="72616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AC0CF6-B0A0-972A-B99D-D30FABB0257E}"/>
              </a:ext>
            </a:extLst>
          </p:cNvPr>
          <p:cNvSpPr/>
          <p:nvPr/>
        </p:nvSpPr>
        <p:spPr>
          <a:xfrm>
            <a:off x="3939714" y="23518773"/>
            <a:ext cx="38834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02A79D-432E-894A-EBCF-B43778BBCF0E}"/>
              </a:ext>
            </a:extLst>
          </p:cNvPr>
          <p:cNvSpPr/>
          <p:nvPr/>
        </p:nvSpPr>
        <p:spPr>
          <a:xfrm>
            <a:off x="8180157" y="23518773"/>
            <a:ext cx="322444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E887E2-82A1-6A0D-E717-EECBEA7C689E}"/>
              </a:ext>
            </a:extLst>
          </p:cNvPr>
          <p:cNvSpPr/>
          <p:nvPr/>
        </p:nvSpPr>
        <p:spPr>
          <a:xfrm>
            <a:off x="8211000" y="21899174"/>
            <a:ext cx="69274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5EF7F5-09BA-EE0A-E0CE-A46CE30892B7}"/>
              </a:ext>
            </a:extLst>
          </p:cNvPr>
          <p:cNvSpPr/>
          <p:nvPr/>
        </p:nvSpPr>
        <p:spPr>
          <a:xfrm>
            <a:off x="11761556" y="23384377"/>
            <a:ext cx="337684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5BA885-4AC7-F7AC-28F4-8666D9901840}"/>
              </a:ext>
            </a:extLst>
          </p:cNvPr>
          <p:cNvSpPr/>
          <p:nvPr/>
        </p:nvSpPr>
        <p:spPr>
          <a:xfrm>
            <a:off x="8384713" y="26757970"/>
            <a:ext cx="639808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A07861-B662-2232-2F2C-4E81BE947E43}"/>
              </a:ext>
            </a:extLst>
          </p:cNvPr>
          <p:cNvSpPr/>
          <p:nvPr/>
        </p:nvSpPr>
        <p:spPr>
          <a:xfrm>
            <a:off x="13449976" y="3236176"/>
            <a:ext cx="514282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6AC285-F704-69F2-CC28-E7360070C812}"/>
              </a:ext>
            </a:extLst>
          </p:cNvPr>
          <p:cNvSpPr/>
          <p:nvPr/>
        </p:nvSpPr>
        <p:spPr>
          <a:xfrm>
            <a:off x="15392400" y="6131776"/>
            <a:ext cx="720000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5834A4-7FB6-B724-B5EE-22052CD2F6D9}"/>
              </a:ext>
            </a:extLst>
          </p:cNvPr>
          <p:cNvSpPr/>
          <p:nvPr/>
        </p:nvSpPr>
        <p:spPr>
          <a:xfrm>
            <a:off x="15392400" y="7863976"/>
            <a:ext cx="72000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F24A71-1EDE-7141-340B-EF91E0EB4163}"/>
              </a:ext>
            </a:extLst>
          </p:cNvPr>
          <p:cNvSpPr/>
          <p:nvPr/>
        </p:nvSpPr>
        <p:spPr>
          <a:xfrm>
            <a:off x="17043400" y="9794376"/>
            <a:ext cx="55490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F6E5DF-0886-E88A-076C-CB9824CE7DE9}"/>
              </a:ext>
            </a:extLst>
          </p:cNvPr>
          <p:cNvSpPr/>
          <p:nvPr/>
        </p:nvSpPr>
        <p:spPr>
          <a:xfrm>
            <a:off x="17043400" y="20279576"/>
            <a:ext cx="588871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B4C3BF-7F2F-1151-A26D-18674BAFEC29}"/>
              </a:ext>
            </a:extLst>
          </p:cNvPr>
          <p:cNvSpPr/>
          <p:nvPr/>
        </p:nvSpPr>
        <p:spPr>
          <a:xfrm>
            <a:off x="11761556" y="25003976"/>
            <a:ext cx="337684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66C2F1-6FC1-D13D-4A97-84353E19CF79}"/>
              </a:ext>
            </a:extLst>
          </p:cNvPr>
          <p:cNvSpPr/>
          <p:nvPr/>
        </p:nvSpPr>
        <p:spPr>
          <a:xfrm>
            <a:off x="3812714" y="20050976"/>
            <a:ext cx="143736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0BBE97-259C-4648-0BE5-AF85AE63EE20}"/>
              </a:ext>
            </a:extLst>
          </p:cNvPr>
          <p:cNvSpPr/>
          <p:nvPr/>
        </p:nvSpPr>
        <p:spPr>
          <a:xfrm>
            <a:off x="3799557" y="6145173"/>
            <a:ext cx="425224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97382C-F204-C06A-CBBF-DCCFEBF58D2B}"/>
              </a:ext>
            </a:extLst>
          </p:cNvPr>
          <p:cNvSpPr/>
          <p:nvPr/>
        </p:nvSpPr>
        <p:spPr>
          <a:xfrm>
            <a:off x="3812714" y="9732281"/>
            <a:ext cx="425224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7A51B0-DA01-533C-C1B9-96ADDD4E7A82}"/>
              </a:ext>
            </a:extLst>
          </p:cNvPr>
          <p:cNvSpPr/>
          <p:nvPr/>
        </p:nvSpPr>
        <p:spPr>
          <a:xfrm>
            <a:off x="3812714" y="7938727"/>
            <a:ext cx="425224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C7ABE9-B9F4-55BF-8E07-13ADD64B51A8}"/>
              </a:ext>
            </a:extLst>
          </p:cNvPr>
          <p:cNvSpPr/>
          <p:nvPr/>
        </p:nvSpPr>
        <p:spPr>
          <a:xfrm>
            <a:off x="17780000" y="7938727"/>
            <a:ext cx="519611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9E795F-0E7E-53D0-9D13-FFD49BACE40A}"/>
              </a:ext>
            </a:extLst>
          </p:cNvPr>
          <p:cNvSpPr/>
          <p:nvPr/>
        </p:nvSpPr>
        <p:spPr>
          <a:xfrm>
            <a:off x="17771826" y="17101953"/>
            <a:ext cx="524284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107AF3-FC9E-A2A5-4859-FEF73E1C1E01}"/>
              </a:ext>
            </a:extLst>
          </p:cNvPr>
          <p:cNvSpPr/>
          <p:nvPr/>
        </p:nvSpPr>
        <p:spPr>
          <a:xfrm>
            <a:off x="17780000" y="15683874"/>
            <a:ext cx="519611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E5D8B5-ED9C-2085-187E-A362702CC5C0}"/>
              </a:ext>
            </a:extLst>
          </p:cNvPr>
          <p:cNvSpPr/>
          <p:nvPr/>
        </p:nvSpPr>
        <p:spPr>
          <a:xfrm>
            <a:off x="17771827" y="11316773"/>
            <a:ext cx="524284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49F5CB-1872-0B7C-4081-7D47E7B4DF46}"/>
              </a:ext>
            </a:extLst>
          </p:cNvPr>
          <p:cNvSpPr/>
          <p:nvPr/>
        </p:nvSpPr>
        <p:spPr>
          <a:xfrm>
            <a:off x="17733270" y="13969597"/>
            <a:ext cx="5242844" cy="725222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DC4538-2D67-49C3-4D7F-4D838271BF9F}"/>
              </a:ext>
            </a:extLst>
          </p:cNvPr>
          <p:cNvSpPr/>
          <p:nvPr/>
        </p:nvSpPr>
        <p:spPr>
          <a:xfrm>
            <a:off x="17818555" y="14782930"/>
            <a:ext cx="5196114" cy="63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23CAA6-3BAC-04FD-7E97-0DB7E53BD680}"/>
              </a:ext>
            </a:extLst>
          </p:cNvPr>
          <p:cNvSpPr/>
          <p:nvPr/>
        </p:nvSpPr>
        <p:spPr>
          <a:xfrm>
            <a:off x="3808377" y="1730761"/>
            <a:ext cx="19185438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7B7191-EA21-0DAF-861E-D7DC822132D8}"/>
              </a:ext>
            </a:extLst>
          </p:cNvPr>
          <p:cNvSpPr/>
          <p:nvPr/>
        </p:nvSpPr>
        <p:spPr>
          <a:xfrm>
            <a:off x="12823901" y="3288215"/>
            <a:ext cx="1016991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5D34E-3928-53E1-9EC9-6466D039D84C}"/>
              </a:ext>
            </a:extLst>
          </p:cNvPr>
          <p:cNvSpPr/>
          <p:nvPr/>
        </p:nvSpPr>
        <p:spPr>
          <a:xfrm>
            <a:off x="3808376" y="6689105"/>
            <a:ext cx="191854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D37194-0DD2-D0EC-FC07-65C43B6ED324}"/>
              </a:ext>
            </a:extLst>
          </p:cNvPr>
          <p:cNvSpPr/>
          <p:nvPr/>
        </p:nvSpPr>
        <p:spPr>
          <a:xfrm>
            <a:off x="3808376" y="5131651"/>
            <a:ext cx="191854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7774BB-257E-C2EE-A770-C50924D69C89}"/>
              </a:ext>
            </a:extLst>
          </p:cNvPr>
          <p:cNvSpPr/>
          <p:nvPr/>
        </p:nvSpPr>
        <p:spPr>
          <a:xfrm>
            <a:off x="3808376" y="8389550"/>
            <a:ext cx="1918276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910052-DD84-1D68-2771-CBAB2ED08B7C}"/>
              </a:ext>
            </a:extLst>
          </p:cNvPr>
          <p:cNvSpPr/>
          <p:nvPr/>
        </p:nvSpPr>
        <p:spPr>
          <a:xfrm>
            <a:off x="3808375" y="14247598"/>
            <a:ext cx="19185438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DF7D23-D25C-0AEF-0A8C-16AED0004BA6}"/>
              </a:ext>
            </a:extLst>
          </p:cNvPr>
          <p:cNvSpPr/>
          <p:nvPr/>
        </p:nvSpPr>
        <p:spPr>
          <a:xfrm>
            <a:off x="3808375" y="15948043"/>
            <a:ext cx="377445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C8A560-0ED4-BBD0-FACC-AA8DE4BDFF4A}"/>
              </a:ext>
            </a:extLst>
          </p:cNvPr>
          <p:cNvSpPr/>
          <p:nvPr/>
        </p:nvSpPr>
        <p:spPr>
          <a:xfrm>
            <a:off x="3722888" y="21176091"/>
            <a:ext cx="16176225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247421-8C46-5F28-D4F2-34DC155A66F4}"/>
              </a:ext>
            </a:extLst>
          </p:cNvPr>
          <p:cNvSpPr/>
          <p:nvPr/>
        </p:nvSpPr>
        <p:spPr>
          <a:xfrm>
            <a:off x="3722887" y="19475646"/>
            <a:ext cx="1609073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5F64A2-FF71-1913-AA0F-58838CD41B2C}"/>
              </a:ext>
            </a:extLst>
          </p:cNvPr>
          <p:cNvSpPr/>
          <p:nvPr/>
        </p:nvSpPr>
        <p:spPr>
          <a:xfrm>
            <a:off x="3722887" y="22733545"/>
            <a:ext cx="1617622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DD49808-033E-892C-35D5-9FFDBFCA780F}"/>
              </a:ext>
            </a:extLst>
          </p:cNvPr>
          <p:cNvSpPr/>
          <p:nvPr/>
        </p:nvSpPr>
        <p:spPr>
          <a:xfrm>
            <a:off x="13401093" y="17018488"/>
            <a:ext cx="641253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1F72CE1-A17A-F48B-D040-22FDBCF679FC}"/>
              </a:ext>
            </a:extLst>
          </p:cNvPr>
          <p:cNvSpPr/>
          <p:nvPr/>
        </p:nvSpPr>
        <p:spPr>
          <a:xfrm>
            <a:off x="20094497" y="17313331"/>
            <a:ext cx="289664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F20D40D-8514-A88E-76D4-70C143620EC1}"/>
              </a:ext>
            </a:extLst>
          </p:cNvPr>
          <p:cNvSpPr/>
          <p:nvPr/>
        </p:nvSpPr>
        <p:spPr>
          <a:xfrm>
            <a:off x="20272916" y="15646918"/>
            <a:ext cx="265821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C626E8-6E28-F920-DD79-19D300D563F2}"/>
              </a:ext>
            </a:extLst>
          </p:cNvPr>
          <p:cNvSpPr/>
          <p:nvPr/>
        </p:nvSpPr>
        <p:spPr>
          <a:xfrm>
            <a:off x="3722887" y="24290999"/>
            <a:ext cx="1609073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DDC076-10BF-D188-E070-741EAA44943B}"/>
              </a:ext>
            </a:extLst>
          </p:cNvPr>
          <p:cNvSpPr/>
          <p:nvPr/>
        </p:nvSpPr>
        <p:spPr>
          <a:xfrm>
            <a:off x="7035799" y="25828298"/>
            <a:ext cx="1277782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B48D4F-73B6-9344-2276-94A7E348CC2A}"/>
              </a:ext>
            </a:extLst>
          </p:cNvPr>
          <p:cNvSpPr/>
          <p:nvPr/>
        </p:nvSpPr>
        <p:spPr>
          <a:xfrm>
            <a:off x="3808376" y="10058574"/>
            <a:ext cx="1918276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9BCBBA-3544-4A9C-25D1-C47EFA4E0AE7}"/>
              </a:ext>
            </a:extLst>
          </p:cNvPr>
          <p:cNvSpPr/>
          <p:nvPr/>
        </p:nvSpPr>
        <p:spPr>
          <a:xfrm>
            <a:off x="3965114" y="13853376"/>
            <a:ext cx="6042486" cy="674022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CC0E50-07C7-C28D-9B6C-840D15E12E08}"/>
              </a:ext>
            </a:extLst>
          </p:cNvPr>
          <p:cNvSpPr/>
          <p:nvPr/>
        </p:nvSpPr>
        <p:spPr>
          <a:xfrm>
            <a:off x="10797714" y="19974776"/>
            <a:ext cx="67028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1C1B9-EE9C-0A42-4508-7202667E4FF8}"/>
              </a:ext>
            </a:extLst>
          </p:cNvPr>
          <p:cNvSpPr/>
          <p:nvPr/>
        </p:nvSpPr>
        <p:spPr>
          <a:xfrm>
            <a:off x="10797713" y="21625776"/>
            <a:ext cx="670288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74356A-16AE-E4E6-3DC1-130ED43F78E1}"/>
              </a:ext>
            </a:extLst>
          </p:cNvPr>
          <p:cNvSpPr/>
          <p:nvPr/>
        </p:nvSpPr>
        <p:spPr>
          <a:xfrm>
            <a:off x="6986357" y="25243500"/>
            <a:ext cx="67028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CBE2D5-FBB9-E06C-52EF-55DAF34AC4EE}"/>
              </a:ext>
            </a:extLst>
          </p:cNvPr>
          <p:cNvSpPr/>
          <p:nvPr/>
        </p:nvSpPr>
        <p:spPr>
          <a:xfrm>
            <a:off x="18033999" y="26503500"/>
            <a:ext cx="360544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5E04E7-343D-FCE2-D9D7-AADCD9C4C729}"/>
              </a:ext>
            </a:extLst>
          </p:cNvPr>
          <p:cNvSpPr/>
          <p:nvPr/>
        </p:nvSpPr>
        <p:spPr>
          <a:xfrm>
            <a:off x="3965114" y="8097388"/>
            <a:ext cx="109446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3C5601-E20B-FB5A-349E-D119AA990CB0}"/>
              </a:ext>
            </a:extLst>
          </p:cNvPr>
          <p:cNvSpPr/>
          <p:nvPr/>
        </p:nvSpPr>
        <p:spPr>
          <a:xfrm>
            <a:off x="3965114" y="11361108"/>
            <a:ext cx="60424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7B8AA-FC6A-FED1-FD5E-67C422E4A967}"/>
              </a:ext>
            </a:extLst>
          </p:cNvPr>
          <p:cNvSpPr/>
          <p:nvPr/>
        </p:nvSpPr>
        <p:spPr>
          <a:xfrm>
            <a:off x="3965114" y="15451612"/>
            <a:ext cx="60424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AC0EC9-6696-0E0F-C3B5-F1FC49AF4B05}"/>
              </a:ext>
            </a:extLst>
          </p:cNvPr>
          <p:cNvSpPr/>
          <p:nvPr/>
        </p:nvSpPr>
        <p:spPr>
          <a:xfrm>
            <a:off x="3965114" y="17102220"/>
            <a:ext cx="60424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F27003-6766-029E-5C00-B334F7DE362E}"/>
              </a:ext>
            </a:extLst>
          </p:cNvPr>
          <p:cNvSpPr/>
          <p:nvPr/>
        </p:nvSpPr>
        <p:spPr>
          <a:xfrm>
            <a:off x="6630300" y="18617902"/>
            <a:ext cx="436790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F840B0-4FFF-BC46-34B1-17D70BA3BF84}"/>
              </a:ext>
            </a:extLst>
          </p:cNvPr>
          <p:cNvSpPr/>
          <p:nvPr/>
        </p:nvSpPr>
        <p:spPr>
          <a:xfrm>
            <a:off x="10337800" y="3208991"/>
            <a:ext cx="71628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30C3B3-B1F9-8896-B7E1-368BAFBABA46}"/>
              </a:ext>
            </a:extLst>
          </p:cNvPr>
          <p:cNvSpPr/>
          <p:nvPr/>
        </p:nvSpPr>
        <p:spPr>
          <a:xfrm>
            <a:off x="10337800" y="6349514"/>
            <a:ext cx="45720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66075EC-C0C8-44A9-FA00-00C5DD591947}"/>
              </a:ext>
            </a:extLst>
          </p:cNvPr>
          <p:cNvSpPr/>
          <p:nvPr/>
        </p:nvSpPr>
        <p:spPr>
          <a:xfrm>
            <a:off x="14427200" y="23115299"/>
            <a:ext cx="30734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D3DE679-47BA-D82A-FB24-8366E1F31397}"/>
              </a:ext>
            </a:extLst>
          </p:cNvPr>
          <p:cNvSpPr/>
          <p:nvPr/>
        </p:nvSpPr>
        <p:spPr>
          <a:xfrm>
            <a:off x="14514741" y="25243500"/>
            <a:ext cx="307340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05A344-5BA2-EA51-123B-638A2DED7B23}"/>
              </a:ext>
            </a:extLst>
          </p:cNvPr>
          <p:cNvSpPr/>
          <p:nvPr/>
        </p:nvSpPr>
        <p:spPr>
          <a:xfrm>
            <a:off x="3880111" y="14565930"/>
            <a:ext cx="6042486" cy="674022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200F53-991A-EC57-351D-3CBBE2C49D40}"/>
              </a:ext>
            </a:extLst>
          </p:cNvPr>
          <p:cNvSpPr/>
          <p:nvPr/>
        </p:nvSpPr>
        <p:spPr>
          <a:xfrm>
            <a:off x="14427199" y="1328468"/>
            <a:ext cx="316094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E119D8E-1429-2135-7246-581582A228CE}"/>
              </a:ext>
            </a:extLst>
          </p:cNvPr>
          <p:cNvSpPr/>
          <p:nvPr/>
        </p:nvSpPr>
        <p:spPr>
          <a:xfrm>
            <a:off x="3674564" y="6213551"/>
            <a:ext cx="269381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C99FCC-B2D0-C378-91B4-A3C9B584946A}"/>
              </a:ext>
            </a:extLst>
          </p:cNvPr>
          <p:cNvSpPr/>
          <p:nvPr/>
        </p:nvSpPr>
        <p:spPr>
          <a:xfrm>
            <a:off x="3674563" y="7938041"/>
            <a:ext cx="368524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68F27D-E9DC-C2CE-D04E-1318B5329D36}"/>
              </a:ext>
            </a:extLst>
          </p:cNvPr>
          <p:cNvSpPr/>
          <p:nvPr/>
        </p:nvSpPr>
        <p:spPr>
          <a:xfrm>
            <a:off x="14108388" y="9711317"/>
            <a:ext cx="489328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6ABFD3-0085-4994-8C0A-6C8398351A1B}"/>
              </a:ext>
            </a:extLst>
          </p:cNvPr>
          <p:cNvSpPr/>
          <p:nvPr/>
        </p:nvSpPr>
        <p:spPr>
          <a:xfrm>
            <a:off x="10510142" y="7938041"/>
            <a:ext cx="1248367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v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39A61B-228E-4107-E178-F52916F8E8A5}"/>
              </a:ext>
            </a:extLst>
          </p:cNvPr>
          <p:cNvSpPr/>
          <p:nvPr/>
        </p:nvSpPr>
        <p:spPr>
          <a:xfrm>
            <a:off x="10510142" y="3664405"/>
            <a:ext cx="1248367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D369B1-8DC8-3E5A-5F73-D3816699B4C2}"/>
              </a:ext>
            </a:extLst>
          </p:cNvPr>
          <p:cNvSpPr/>
          <p:nvPr/>
        </p:nvSpPr>
        <p:spPr>
          <a:xfrm>
            <a:off x="10510142" y="6100042"/>
            <a:ext cx="1248367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4303D2-3AC6-1D9C-B12A-7B03235B4017}"/>
              </a:ext>
            </a:extLst>
          </p:cNvPr>
          <p:cNvSpPr/>
          <p:nvPr/>
        </p:nvSpPr>
        <p:spPr>
          <a:xfrm>
            <a:off x="19001677" y="16877883"/>
            <a:ext cx="4103649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C1F26F-4924-AA9C-83DE-BCE7F4F51909}"/>
              </a:ext>
            </a:extLst>
          </p:cNvPr>
          <p:cNvSpPr/>
          <p:nvPr/>
        </p:nvSpPr>
        <p:spPr>
          <a:xfrm>
            <a:off x="18188112" y="11178321"/>
            <a:ext cx="368524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BFE566F-DB52-3711-9175-86676640DFEF}"/>
              </a:ext>
            </a:extLst>
          </p:cNvPr>
          <p:cNvSpPr/>
          <p:nvPr/>
        </p:nvSpPr>
        <p:spPr>
          <a:xfrm>
            <a:off x="19001677" y="14028102"/>
            <a:ext cx="368524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5C28564-7466-F780-6CC0-5D5DD0E701D7}"/>
              </a:ext>
            </a:extLst>
          </p:cNvPr>
          <p:cNvSpPr/>
          <p:nvPr/>
        </p:nvSpPr>
        <p:spPr>
          <a:xfrm>
            <a:off x="19001677" y="9671539"/>
            <a:ext cx="298004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29FD3AA-E888-1B19-DC53-F0DF250D76AA}"/>
              </a:ext>
            </a:extLst>
          </p:cNvPr>
          <p:cNvSpPr/>
          <p:nvPr/>
        </p:nvSpPr>
        <p:spPr>
          <a:xfrm>
            <a:off x="19001677" y="12561098"/>
            <a:ext cx="298004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9B1C55-2158-8B63-DBFE-EAC99AF84096}"/>
              </a:ext>
            </a:extLst>
          </p:cNvPr>
          <p:cNvSpPr/>
          <p:nvPr/>
        </p:nvSpPr>
        <p:spPr>
          <a:xfrm>
            <a:off x="21615302" y="18760639"/>
            <a:ext cx="149002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4ABE60-C514-4E11-0003-2C9887A0C09D}"/>
              </a:ext>
            </a:extLst>
          </p:cNvPr>
          <p:cNvSpPr/>
          <p:nvPr/>
        </p:nvSpPr>
        <p:spPr>
          <a:xfrm>
            <a:off x="6570678" y="6319396"/>
            <a:ext cx="368524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26C11F-316B-F168-3A3C-5EAE038CD4A8}"/>
              </a:ext>
            </a:extLst>
          </p:cNvPr>
          <p:cNvSpPr/>
          <p:nvPr/>
        </p:nvSpPr>
        <p:spPr>
          <a:xfrm>
            <a:off x="8373979" y="1541322"/>
            <a:ext cx="197046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593E97-60E9-C6FF-CCA0-C4A820FA92E3}"/>
              </a:ext>
            </a:extLst>
          </p:cNvPr>
          <p:cNvSpPr/>
          <p:nvPr/>
        </p:nvSpPr>
        <p:spPr>
          <a:xfrm>
            <a:off x="6778182" y="23738893"/>
            <a:ext cx="197046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0FAC42-06E7-D011-E9B0-72AB25132CE5}"/>
              </a:ext>
            </a:extLst>
          </p:cNvPr>
          <p:cNvSpPr/>
          <p:nvPr/>
        </p:nvSpPr>
        <p:spPr>
          <a:xfrm>
            <a:off x="6368379" y="10931539"/>
            <a:ext cx="475996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1A443F-BA33-E6B1-9DC8-893A829450A1}"/>
              </a:ext>
            </a:extLst>
          </p:cNvPr>
          <p:cNvSpPr/>
          <p:nvPr/>
        </p:nvSpPr>
        <p:spPr>
          <a:xfrm>
            <a:off x="10510142" y="1541322"/>
            <a:ext cx="1032855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74F31F-DBC7-19A2-D58F-71C15573ADDD}"/>
              </a:ext>
            </a:extLst>
          </p:cNvPr>
          <p:cNvSpPr/>
          <p:nvPr/>
        </p:nvSpPr>
        <p:spPr>
          <a:xfrm>
            <a:off x="18996074" y="15451612"/>
            <a:ext cx="368524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53CF43-CECF-ECC1-F3A8-FAAFFA138833}"/>
              </a:ext>
            </a:extLst>
          </p:cNvPr>
          <p:cNvSpPr/>
          <p:nvPr/>
        </p:nvSpPr>
        <p:spPr>
          <a:xfrm>
            <a:off x="3696865" y="3091210"/>
            <a:ext cx="1929695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0D508B-AEC7-63EE-0DC6-39C596CD5EDC}"/>
              </a:ext>
            </a:extLst>
          </p:cNvPr>
          <p:cNvSpPr/>
          <p:nvPr/>
        </p:nvSpPr>
        <p:spPr>
          <a:xfrm>
            <a:off x="3696865" y="7815610"/>
            <a:ext cx="1929695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E17B29-5FDB-4D3C-CA6D-0A9CF6578430}"/>
              </a:ext>
            </a:extLst>
          </p:cNvPr>
          <p:cNvSpPr/>
          <p:nvPr/>
        </p:nvSpPr>
        <p:spPr>
          <a:xfrm>
            <a:off x="7761249" y="6182420"/>
            <a:ext cx="316694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18339A-5BEE-3313-5524-1BBB46B9AD46}"/>
              </a:ext>
            </a:extLst>
          </p:cNvPr>
          <p:cNvSpPr/>
          <p:nvPr/>
        </p:nvSpPr>
        <p:spPr>
          <a:xfrm>
            <a:off x="15161941" y="6182420"/>
            <a:ext cx="316694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2DE792-B8FA-4BEF-5510-8C1CEBA8CF04}"/>
              </a:ext>
            </a:extLst>
          </p:cNvPr>
          <p:cNvSpPr/>
          <p:nvPr/>
        </p:nvSpPr>
        <p:spPr>
          <a:xfrm>
            <a:off x="19176381" y="6111562"/>
            <a:ext cx="316694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45597E-B271-3FB7-8175-C4217CD57F3B}"/>
              </a:ext>
            </a:extLst>
          </p:cNvPr>
          <p:cNvSpPr/>
          <p:nvPr/>
        </p:nvSpPr>
        <p:spPr>
          <a:xfrm>
            <a:off x="3978283" y="9496814"/>
            <a:ext cx="1898331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7C3D3E-C044-2FA9-1B81-3CB94500603B}"/>
              </a:ext>
            </a:extLst>
          </p:cNvPr>
          <p:cNvSpPr/>
          <p:nvPr/>
        </p:nvSpPr>
        <p:spPr>
          <a:xfrm>
            <a:off x="11054576" y="6234576"/>
            <a:ext cx="384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D125A8-871E-459C-C425-2B90C6973206}"/>
              </a:ext>
            </a:extLst>
          </p:cNvPr>
          <p:cNvSpPr/>
          <p:nvPr/>
        </p:nvSpPr>
        <p:spPr>
          <a:xfrm>
            <a:off x="3825885" y="13819583"/>
            <a:ext cx="151088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9CDC3F-E182-398D-AB5C-BF10A02DBCF2}"/>
              </a:ext>
            </a:extLst>
          </p:cNvPr>
          <p:cNvSpPr/>
          <p:nvPr/>
        </p:nvSpPr>
        <p:spPr>
          <a:xfrm>
            <a:off x="3978283" y="17083642"/>
            <a:ext cx="1495648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4FA09B-2CB0-E5AC-F58B-7B18B5E7EF14}"/>
              </a:ext>
            </a:extLst>
          </p:cNvPr>
          <p:cNvSpPr/>
          <p:nvPr/>
        </p:nvSpPr>
        <p:spPr>
          <a:xfrm>
            <a:off x="3978284" y="18742441"/>
            <a:ext cx="149564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E1C095-E6DF-FA43-9806-AB6F512DAF83}"/>
              </a:ext>
            </a:extLst>
          </p:cNvPr>
          <p:cNvSpPr/>
          <p:nvPr/>
        </p:nvSpPr>
        <p:spPr>
          <a:xfrm>
            <a:off x="19176381" y="12463258"/>
            <a:ext cx="381743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81F70C-3AE6-8536-6B94-37EE02B070E2}"/>
              </a:ext>
            </a:extLst>
          </p:cNvPr>
          <p:cNvSpPr/>
          <p:nvPr/>
        </p:nvSpPr>
        <p:spPr>
          <a:xfrm>
            <a:off x="19176381" y="15478382"/>
            <a:ext cx="384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793448E-B19C-FCE9-A1A5-DD58FE933D63}"/>
              </a:ext>
            </a:extLst>
          </p:cNvPr>
          <p:cNvSpPr/>
          <p:nvPr/>
        </p:nvSpPr>
        <p:spPr>
          <a:xfrm>
            <a:off x="19176381" y="17163513"/>
            <a:ext cx="384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518E838-2191-8852-F715-FF8E83CA273D}"/>
              </a:ext>
            </a:extLst>
          </p:cNvPr>
          <p:cNvSpPr/>
          <p:nvPr/>
        </p:nvSpPr>
        <p:spPr>
          <a:xfrm>
            <a:off x="19176381" y="13959582"/>
            <a:ext cx="384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9709DE-CB08-0EAE-012D-3CD2A9F9DBC8}"/>
              </a:ext>
            </a:extLst>
          </p:cNvPr>
          <p:cNvSpPr/>
          <p:nvPr/>
        </p:nvSpPr>
        <p:spPr>
          <a:xfrm>
            <a:off x="3825884" y="6305434"/>
            <a:ext cx="384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50723B-12BD-34D8-A149-E868A246FAAB}"/>
              </a:ext>
            </a:extLst>
          </p:cNvPr>
          <p:cNvSpPr/>
          <p:nvPr/>
        </p:nvSpPr>
        <p:spPr>
          <a:xfrm>
            <a:off x="3825884" y="15464157"/>
            <a:ext cx="151088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0942E1-7497-100E-E984-104AF3C9BADD}"/>
              </a:ext>
            </a:extLst>
          </p:cNvPr>
          <p:cNvSpPr/>
          <p:nvPr/>
        </p:nvSpPr>
        <p:spPr>
          <a:xfrm>
            <a:off x="3978282" y="20258524"/>
            <a:ext cx="18983315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6E6374-4D07-D1C0-BCFA-C8824E446CB9}"/>
              </a:ext>
            </a:extLst>
          </p:cNvPr>
          <p:cNvSpPr/>
          <p:nvPr/>
        </p:nvSpPr>
        <p:spPr>
          <a:xfrm>
            <a:off x="3825883" y="4685949"/>
            <a:ext cx="1913571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91E186-3CDC-EC3D-277C-182C79476D67}"/>
              </a:ext>
            </a:extLst>
          </p:cNvPr>
          <p:cNvSpPr/>
          <p:nvPr/>
        </p:nvSpPr>
        <p:spPr>
          <a:xfrm>
            <a:off x="19152453" y="18739724"/>
            <a:ext cx="384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EF151F-DF8D-9B48-8CD4-920893ED8E96}"/>
              </a:ext>
            </a:extLst>
          </p:cNvPr>
          <p:cNvSpPr/>
          <p:nvPr/>
        </p:nvSpPr>
        <p:spPr>
          <a:xfrm>
            <a:off x="3830679" y="1708459"/>
            <a:ext cx="1224937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8C7A32-15BD-02FC-B18F-1495CCEA04EB}"/>
              </a:ext>
            </a:extLst>
          </p:cNvPr>
          <p:cNvSpPr/>
          <p:nvPr/>
        </p:nvSpPr>
        <p:spPr>
          <a:xfrm>
            <a:off x="8242845" y="4470245"/>
            <a:ext cx="783721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941396-18C8-1F0A-3FC6-A05CFA5AA0DF}"/>
              </a:ext>
            </a:extLst>
          </p:cNvPr>
          <p:cNvSpPr/>
          <p:nvPr/>
        </p:nvSpPr>
        <p:spPr>
          <a:xfrm>
            <a:off x="16080058" y="3089352"/>
            <a:ext cx="356815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032750-EDF6-7FB3-D643-696A86B82D2B}"/>
              </a:ext>
            </a:extLst>
          </p:cNvPr>
          <p:cNvSpPr/>
          <p:nvPr/>
        </p:nvSpPr>
        <p:spPr>
          <a:xfrm>
            <a:off x="16236175" y="4676918"/>
            <a:ext cx="341203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987DC9-632B-9EF1-1605-8D1E37E698AF}"/>
              </a:ext>
            </a:extLst>
          </p:cNvPr>
          <p:cNvSpPr/>
          <p:nvPr/>
        </p:nvSpPr>
        <p:spPr>
          <a:xfrm>
            <a:off x="5899354" y="9707601"/>
            <a:ext cx="234349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466BD-3A46-EE79-5FC5-07CC98AB029F}"/>
              </a:ext>
            </a:extLst>
          </p:cNvPr>
          <p:cNvSpPr/>
          <p:nvPr/>
        </p:nvSpPr>
        <p:spPr>
          <a:xfrm>
            <a:off x="5899355" y="8230340"/>
            <a:ext cx="234349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05D3B5-0F74-F536-ED89-BD90BDF97A75}"/>
              </a:ext>
            </a:extLst>
          </p:cNvPr>
          <p:cNvSpPr/>
          <p:nvPr/>
        </p:nvSpPr>
        <p:spPr>
          <a:xfrm>
            <a:off x="3572077" y="11732926"/>
            <a:ext cx="1250797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5021BD-292A-F273-42DA-BFD37DB5D1C3}"/>
              </a:ext>
            </a:extLst>
          </p:cNvPr>
          <p:cNvSpPr/>
          <p:nvPr/>
        </p:nvSpPr>
        <p:spPr>
          <a:xfrm>
            <a:off x="3830678" y="6781140"/>
            <a:ext cx="1224937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6BB6CCE-018B-C0BA-8F6A-44D6D277B107}"/>
              </a:ext>
            </a:extLst>
          </p:cNvPr>
          <p:cNvSpPr/>
          <p:nvPr/>
        </p:nvSpPr>
        <p:spPr>
          <a:xfrm>
            <a:off x="8242845" y="8258401"/>
            <a:ext cx="783721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08FB97-D592-2035-43CB-239E0E34BC6F}"/>
              </a:ext>
            </a:extLst>
          </p:cNvPr>
          <p:cNvSpPr/>
          <p:nvPr/>
        </p:nvSpPr>
        <p:spPr>
          <a:xfrm>
            <a:off x="8242844" y="9707601"/>
            <a:ext cx="783721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04F8639-98CB-DD33-8DFD-9890FAC3C4D3}"/>
              </a:ext>
            </a:extLst>
          </p:cNvPr>
          <p:cNvSpPr/>
          <p:nvPr/>
        </p:nvSpPr>
        <p:spPr>
          <a:xfrm>
            <a:off x="19791322" y="6781140"/>
            <a:ext cx="314998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A7261F-DBE7-C8E5-0475-3D5423E725F3}"/>
              </a:ext>
            </a:extLst>
          </p:cNvPr>
          <p:cNvSpPr/>
          <p:nvPr/>
        </p:nvSpPr>
        <p:spPr>
          <a:xfrm>
            <a:off x="3764349" y="17348683"/>
            <a:ext cx="71844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5E490F-1896-9C06-F104-8528B940A808}"/>
              </a:ext>
            </a:extLst>
          </p:cNvPr>
          <p:cNvSpPr/>
          <p:nvPr/>
        </p:nvSpPr>
        <p:spPr>
          <a:xfrm>
            <a:off x="4670736" y="17348683"/>
            <a:ext cx="897835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192BF5-27F2-21C4-D287-DAE2018B16E1}"/>
              </a:ext>
            </a:extLst>
          </p:cNvPr>
          <p:cNvSpPr/>
          <p:nvPr/>
        </p:nvSpPr>
        <p:spPr>
          <a:xfrm>
            <a:off x="3764349" y="15803115"/>
            <a:ext cx="1630784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17B243-8AAE-F9CE-95CA-1EA65D624E09}"/>
              </a:ext>
            </a:extLst>
          </p:cNvPr>
          <p:cNvSpPr/>
          <p:nvPr/>
        </p:nvSpPr>
        <p:spPr>
          <a:xfrm>
            <a:off x="19791321" y="8184436"/>
            <a:ext cx="314998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57AB986-73C3-2573-2D1D-5F6272438255}"/>
              </a:ext>
            </a:extLst>
          </p:cNvPr>
          <p:cNvSpPr/>
          <p:nvPr/>
        </p:nvSpPr>
        <p:spPr>
          <a:xfrm>
            <a:off x="3636923" y="18894251"/>
            <a:ext cx="103381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E59069-6AC6-3AEA-2F01-2ABA6F5F050F}"/>
              </a:ext>
            </a:extLst>
          </p:cNvPr>
          <p:cNvSpPr/>
          <p:nvPr/>
        </p:nvSpPr>
        <p:spPr>
          <a:xfrm>
            <a:off x="19791320" y="9972579"/>
            <a:ext cx="314998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92949E9-08C2-8E48-F4A3-59950062AE94}"/>
              </a:ext>
            </a:extLst>
          </p:cNvPr>
          <p:cNvSpPr/>
          <p:nvPr/>
        </p:nvSpPr>
        <p:spPr>
          <a:xfrm>
            <a:off x="19791321" y="11695108"/>
            <a:ext cx="314998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4342C9-2C34-2F7E-6A95-6E5791E069F9}"/>
              </a:ext>
            </a:extLst>
          </p:cNvPr>
          <p:cNvSpPr/>
          <p:nvPr/>
        </p:nvSpPr>
        <p:spPr>
          <a:xfrm>
            <a:off x="3786043" y="20497393"/>
            <a:ext cx="506799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CD8A243-EDC5-98B5-BBFD-9874C2A1E0A7}"/>
              </a:ext>
            </a:extLst>
          </p:cNvPr>
          <p:cNvSpPr/>
          <p:nvPr/>
        </p:nvSpPr>
        <p:spPr>
          <a:xfrm>
            <a:off x="3830678" y="22435796"/>
            <a:ext cx="1466052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803DF4-2A3E-533C-80DA-3DCA9D7F6375}"/>
              </a:ext>
            </a:extLst>
          </p:cNvPr>
          <p:cNvSpPr/>
          <p:nvPr/>
        </p:nvSpPr>
        <p:spPr>
          <a:xfrm>
            <a:off x="8242844" y="23932885"/>
            <a:ext cx="1029915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E893DD-328A-D25C-0B7C-05E01E3106D1}"/>
              </a:ext>
            </a:extLst>
          </p:cNvPr>
          <p:cNvSpPr/>
          <p:nvPr/>
        </p:nvSpPr>
        <p:spPr>
          <a:xfrm>
            <a:off x="3825689" y="8437832"/>
            <a:ext cx="2073665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03B166-25FB-CAF4-D3E2-3EF56C70657F}"/>
              </a:ext>
            </a:extLst>
          </p:cNvPr>
          <p:cNvSpPr/>
          <p:nvPr/>
        </p:nvSpPr>
        <p:spPr>
          <a:xfrm>
            <a:off x="3786043" y="9818594"/>
            <a:ext cx="211331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04FC627-0E2E-20C1-1D1A-82B398A04837}"/>
              </a:ext>
            </a:extLst>
          </p:cNvPr>
          <p:cNvSpPr/>
          <p:nvPr/>
        </p:nvSpPr>
        <p:spPr>
          <a:xfrm>
            <a:off x="3636922" y="13415627"/>
            <a:ext cx="1244313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14F71BF-30A5-4D92-5463-40465030B898}"/>
              </a:ext>
            </a:extLst>
          </p:cNvPr>
          <p:cNvSpPr/>
          <p:nvPr/>
        </p:nvSpPr>
        <p:spPr>
          <a:xfrm>
            <a:off x="3942767" y="1551856"/>
            <a:ext cx="1887262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CB7A51-F6EB-CA2B-D4C7-3F736A615E5D}"/>
              </a:ext>
            </a:extLst>
          </p:cNvPr>
          <p:cNvSpPr/>
          <p:nvPr/>
        </p:nvSpPr>
        <p:spPr>
          <a:xfrm>
            <a:off x="3920465" y="3103712"/>
            <a:ext cx="1887262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en-US" altLang="zh-TW" sz="2400" dirty="0"/>
              <a:t>////////////90-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875D68-8629-ECEF-39CD-88B84F2540DD}"/>
              </a:ext>
            </a:extLst>
          </p:cNvPr>
          <p:cNvSpPr/>
          <p:nvPr/>
        </p:nvSpPr>
        <p:spPr>
          <a:xfrm>
            <a:off x="3920465" y="15273076"/>
            <a:ext cx="1298478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en-US" altLang="zh-TW" sz="2400" dirty="0"/>
              <a:t>////////////90-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ACF94D-BF8D-5785-B3C7-65135AEFB0B6}"/>
              </a:ext>
            </a:extLst>
          </p:cNvPr>
          <p:cNvSpPr/>
          <p:nvPr/>
        </p:nvSpPr>
        <p:spPr>
          <a:xfrm>
            <a:off x="3920465" y="17021014"/>
            <a:ext cx="1298478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en-US" altLang="zh-TW" sz="2400" dirty="0"/>
              <a:t>////////////90-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C0A517-33EF-A83E-F325-71D93E653148}"/>
              </a:ext>
            </a:extLst>
          </p:cNvPr>
          <p:cNvSpPr/>
          <p:nvPr/>
        </p:nvSpPr>
        <p:spPr>
          <a:xfrm>
            <a:off x="9705248" y="18790489"/>
            <a:ext cx="13110145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4F22AF-B358-5BA1-A20B-332CCB34A37C}"/>
              </a:ext>
            </a:extLst>
          </p:cNvPr>
          <p:cNvSpPr/>
          <p:nvPr/>
        </p:nvSpPr>
        <p:spPr>
          <a:xfrm>
            <a:off x="9682946" y="26980295"/>
            <a:ext cx="945254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EBE13C-80A2-57FC-CF0C-5A6FCEAA0DCB}"/>
              </a:ext>
            </a:extLst>
          </p:cNvPr>
          <p:cNvSpPr/>
          <p:nvPr/>
        </p:nvSpPr>
        <p:spPr>
          <a:xfrm>
            <a:off x="9705250" y="20444706"/>
            <a:ext cx="621364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3DF16B-6368-8DD8-9F51-7E6E2B6E0286}"/>
              </a:ext>
            </a:extLst>
          </p:cNvPr>
          <p:cNvSpPr/>
          <p:nvPr/>
        </p:nvSpPr>
        <p:spPr>
          <a:xfrm>
            <a:off x="16191571" y="25210820"/>
            <a:ext cx="671405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en-US" altLang="zh-TW" sz="2400" dirty="0"/>
              <a:t>////////////90-</a:t>
            </a:r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8E8FD69-5021-9131-0E97-D23E4A50E387}"/>
              </a:ext>
            </a:extLst>
          </p:cNvPr>
          <p:cNvSpPr/>
          <p:nvPr/>
        </p:nvSpPr>
        <p:spPr>
          <a:xfrm>
            <a:off x="19336214" y="26980295"/>
            <a:ext cx="363815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en-US" altLang="zh-TW" sz="2400" dirty="0"/>
              <a:t>////////////90-</a:t>
            </a:r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6036C37-8079-19F1-C23C-88C9DDED0C3F}"/>
              </a:ext>
            </a:extLst>
          </p:cNvPr>
          <p:cNvSpPr/>
          <p:nvPr/>
        </p:nvSpPr>
        <p:spPr>
          <a:xfrm>
            <a:off x="3920465" y="4727042"/>
            <a:ext cx="65153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en-US" altLang="zh-TW" sz="2400" dirty="0"/>
              <a:t>////////////90-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49A691-3AD4-1091-142B-22B2F5395EE0}"/>
              </a:ext>
            </a:extLst>
          </p:cNvPr>
          <p:cNvSpPr/>
          <p:nvPr/>
        </p:nvSpPr>
        <p:spPr>
          <a:xfrm>
            <a:off x="3808377" y="7746729"/>
            <a:ext cx="18984715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C0BF9D-4BAD-613D-74ED-99601EB5CD82}"/>
              </a:ext>
            </a:extLst>
          </p:cNvPr>
          <p:cNvSpPr/>
          <p:nvPr/>
        </p:nvSpPr>
        <p:spPr>
          <a:xfrm>
            <a:off x="3808377" y="9524043"/>
            <a:ext cx="18984715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920392-32EB-3F45-7522-CBAA5BFA7F54}"/>
              </a:ext>
            </a:extLst>
          </p:cNvPr>
          <p:cNvSpPr/>
          <p:nvPr/>
        </p:nvSpPr>
        <p:spPr>
          <a:xfrm>
            <a:off x="3319712" y="23573499"/>
            <a:ext cx="18984715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0BA988-122D-3371-99A0-4D1D08E5A0C1}"/>
              </a:ext>
            </a:extLst>
          </p:cNvPr>
          <p:cNvSpPr/>
          <p:nvPr/>
        </p:nvSpPr>
        <p:spPr>
          <a:xfrm>
            <a:off x="3319712" y="25442292"/>
            <a:ext cx="12599179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8619DE-0817-2D76-3835-824D38941C4E}"/>
              </a:ext>
            </a:extLst>
          </p:cNvPr>
          <p:cNvSpPr/>
          <p:nvPr/>
        </p:nvSpPr>
        <p:spPr>
          <a:xfrm>
            <a:off x="3875283" y="13263632"/>
            <a:ext cx="1891781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A062DB-263D-A5C8-4D42-5504291D7FA5}"/>
              </a:ext>
            </a:extLst>
          </p:cNvPr>
          <p:cNvSpPr/>
          <p:nvPr/>
        </p:nvSpPr>
        <p:spPr>
          <a:xfrm>
            <a:off x="3875283" y="8259712"/>
            <a:ext cx="80822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2F5393-A598-4ABB-D21D-CDDFD008ED84}"/>
              </a:ext>
            </a:extLst>
          </p:cNvPr>
          <p:cNvSpPr/>
          <p:nvPr/>
        </p:nvSpPr>
        <p:spPr>
          <a:xfrm>
            <a:off x="3875283" y="9519712"/>
            <a:ext cx="80822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FD261B-3DD6-FFEC-02F8-E9461C287D0E}"/>
              </a:ext>
            </a:extLst>
          </p:cNvPr>
          <p:cNvSpPr/>
          <p:nvPr/>
        </p:nvSpPr>
        <p:spPr>
          <a:xfrm>
            <a:off x="3875282" y="11683224"/>
            <a:ext cx="80822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132193-A757-726A-2FDA-D2837B5E0CD5}"/>
              </a:ext>
            </a:extLst>
          </p:cNvPr>
          <p:cNvSpPr/>
          <p:nvPr/>
        </p:nvSpPr>
        <p:spPr>
          <a:xfrm>
            <a:off x="12794225" y="22531094"/>
            <a:ext cx="315201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D62FA3A-66EB-5ACB-DC40-7C09D00BFF96}"/>
              </a:ext>
            </a:extLst>
          </p:cNvPr>
          <p:cNvSpPr/>
          <p:nvPr/>
        </p:nvSpPr>
        <p:spPr>
          <a:xfrm>
            <a:off x="3875282" y="27327025"/>
            <a:ext cx="1891781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8181D9-6AE3-83D3-3888-50F7FA3E58F8}"/>
              </a:ext>
            </a:extLst>
          </p:cNvPr>
          <p:cNvSpPr/>
          <p:nvPr/>
        </p:nvSpPr>
        <p:spPr>
          <a:xfrm>
            <a:off x="3875281" y="3387140"/>
            <a:ext cx="1891780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0563A5-2A53-C611-9AA8-2C1A574D6309}"/>
              </a:ext>
            </a:extLst>
          </p:cNvPr>
          <p:cNvSpPr/>
          <p:nvPr/>
        </p:nvSpPr>
        <p:spPr>
          <a:xfrm>
            <a:off x="3888521" y="4789304"/>
            <a:ext cx="1891780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DD89E19-5934-64E7-9BAC-94707FD36544}"/>
              </a:ext>
            </a:extLst>
          </p:cNvPr>
          <p:cNvSpPr/>
          <p:nvPr/>
        </p:nvSpPr>
        <p:spPr>
          <a:xfrm>
            <a:off x="3706384" y="17611858"/>
            <a:ext cx="1391254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6987DE5-E39E-9FED-2013-495C08208CC5}"/>
              </a:ext>
            </a:extLst>
          </p:cNvPr>
          <p:cNvSpPr/>
          <p:nvPr/>
        </p:nvSpPr>
        <p:spPr>
          <a:xfrm>
            <a:off x="3706383" y="19035328"/>
            <a:ext cx="14893851" cy="56202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038454-F0EA-E80D-FBDD-425A50027D83}"/>
              </a:ext>
            </a:extLst>
          </p:cNvPr>
          <p:cNvSpPr/>
          <p:nvPr/>
        </p:nvSpPr>
        <p:spPr>
          <a:xfrm>
            <a:off x="17920069" y="15989389"/>
            <a:ext cx="488626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882BAD-CDE7-944B-18B2-DEF0C387EE7F}"/>
              </a:ext>
            </a:extLst>
          </p:cNvPr>
          <p:cNvSpPr/>
          <p:nvPr/>
        </p:nvSpPr>
        <p:spPr>
          <a:xfrm>
            <a:off x="17920069" y="17611858"/>
            <a:ext cx="488626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77EEBB-223E-3EA1-BF64-E4871FD50141}"/>
              </a:ext>
            </a:extLst>
          </p:cNvPr>
          <p:cNvSpPr/>
          <p:nvPr/>
        </p:nvSpPr>
        <p:spPr>
          <a:xfrm>
            <a:off x="3953308" y="6555395"/>
            <a:ext cx="2402887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49CA88E-E4EE-5413-B695-B3921A06F4AB}"/>
              </a:ext>
            </a:extLst>
          </p:cNvPr>
          <p:cNvSpPr/>
          <p:nvPr/>
        </p:nvSpPr>
        <p:spPr>
          <a:xfrm>
            <a:off x="11153308" y="6575243"/>
            <a:ext cx="267420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D049FD0-AF96-3842-7E43-CEEC4C9D45BD}"/>
              </a:ext>
            </a:extLst>
          </p:cNvPr>
          <p:cNvSpPr/>
          <p:nvPr/>
        </p:nvSpPr>
        <p:spPr>
          <a:xfrm>
            <a:off x="3953308" y="20700084"/>
            <a:ext cx="267420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6E78CD-069E-5350-4AB7-4D44EBF18ABF}"/>
              </a:ext>
            </a:extLst>
          </p:cNvPr>
          <p:cNvSpPr/>
          <p:nvPr/>
        </p:nvSpPr>
        <p:spPr>
          <a:xfrm>
            <a:off x="18840214" y="6727643"/>
            <a:ext cx="310538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F579A92-89F4-1D50-0755-A5FA2DE5C04F}"/>
              </a:ext>
            </a:extLst>
          </p:cNvPr>
          <p:cNvSpPr/>
          <p:nvPr/>
        </p:nvSpPr>
        <p:spPr>
          <a:xfrm>
            <a:off x="9099394" y="20821267"/>
            <a:ext cx="177699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6563044-7189-34F9-5621-C18D4AA6EB81}"/>
              </a:ext>
            </a:extLst>
          </p:cNvPr>
          <p:cNvSpPr/>
          <p:nvPr/>
        </p:nvSpPr>
        <p:spPr>
          <a:xfrm>
            <a:off x="12857530" y="20902658"/>
            <a:ext cx="268727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DCDDA-2F8E-774D-B99A-9DD03EA23878}"/>
              </a:ext>
            </a:extLst>
          </p:cNvPr>
          <p:cNvSpPr/>
          <p:nvPr/>
        </p:nvSpPr>
        <p:spPr>
          <a:xfrm>
            <a:off x="3714400" y="19642658"/>
            <a:ext cx="14885834" cy="56202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3264C3-B9FA-FEFA-1C6D-AFD905FBFFBE}"/>
              </a:ext>
            </a:extLst>
          </p:cNvPr>
          <p:cNvSpPr/>
          <p:nvPr/>
        </p:nvSpPr>
        <p:spPr>
          <a:xfrm>
            <a:off x="3763772" y="1396225"/>
            <a:ext cx="18360248" cy="532753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1E2561-2C60-30A9-5EE5-BE664595FDEB}"/>
              </a:ext>
            </a:extLst>
          </p:cNvPr>
          <p:cNvSpPr/>
          <p:nvPr/>
        </p:nvSpPr>
        <p:spPr>
          <a:xfrm>
            <a:off x="3763771" y="3065191"/>
            <a:ext cx="18360249" cy="601048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185B79-1153-10B7-14AB-CE705DC8F904}"/>
              </a:ext>
            </a:extLst>
          </p:cNvPr>
          <p:cNvSpPr/>
          <p:nvPr/>
        </p:nvSpPr>
        <p:spPr>
          <a:xfrm>
            <a:off x="3763771" y="13152120"/>
            <a:ext cx="1873939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068E12-2094-6142-3261-D31EB5453D80}"/>
              </a:ext>
            </a:extLst>
          </p:cNvPr>
          <p:cNvSpPr/>
          <p:nvPr/>
        </p:nvSpPr>
        <p:spPr>
          <a:xfrm>
            <a:off x="4009099" y="6644173"/>
            <a:ext cx="1891780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A052F4-10FE-1075-FF9F-A9E02B6514AF}"/>
              </a:ext>
            </a:extLst>
          </p:cNvPr>
          <p:cNvSpPr/>
          <p:nvPr/>
        </p:nvSpPr>
        <p:spPr>
          <a:xfrm>
            <a:off x="3763770" y="4734157"/>
            <a:ext cx="1836024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BB14BA-B800-CCE0-52AE-8AB3F09A3B01}"/>
              </a:ext>
            </a:extLst>
          </p:cNvPr>
          <p:cNvSpPr/>
          <p:nvPr/>
        </p:nvSpPr>
        <p:spPr>
          <a:xfrm>
            <a:off x="3763771" y="16081612"/>
            <a:ext cx="19163136" cy="63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36C786-AF7B-58A7-CB52-F297BC4AC114}"/>
              </a:ext>
            </a:extLst>
          </p:cNvPr>
          <p:cNvSpPr/>
          <p:nvPr/>
        </p:nvSpPr>
        <p:spPr>
          <a:xfrm>
            <a:off x="3886435" y="17751104"/>
            <a:ext cx="19163136" cy="63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2CDE07-45F2-57E3-56C4-1976AA30B3F5}"/>
              </a:ext>
            </a:extLst>
          </p:cNvPr>
          <p:cNvSpPr/>
          <p:nvPr/>
        </p:nvSpPr>
        <p:spPr>
          <a:xfrm>
            <a:off x="3886435" y="19147329"/>
            <a:ext cx="1873939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2FDE40-BA8D-2E7E-9DDE-DAE29EB69C4F}"/>
              </a:ext>
            </a:extLst>
          </p:cNvPr>
          <p:cNvSpPr/>
          <p:nvPr/>
        </p:nvSpPr>
        <p:spPr>
          <a:xfrm>
            <a:off x="3763770" y="27598035"/>
            <a:ext cx="1873939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21928E-3407-504F-3DD6-1B37446FFEA8}"/>
              </a:ext>
            </a:extLst>
          </p:cNvPr>
          <p:cNvSpPr/>
          <p:nvPr/>
        </p:nvSpPr>
        <p:spPr>
          <a:xfrm>
            <a:off x="3906067" y="20940083"/>
            <a:ext cx="1902084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A03B1B-CE45-C7C8-9773-485A5715CA6F}"/>
              </a:ext>
            </a:extLst>
          </p:cNvPr>
          <p:cNvSpPr/>
          <p:nvPr/>
        </p:nvSpPr>
        <p:spPr>
          <a:xfrm>
            <a:off x="3763770" y="2054651"/>
            <a:ext cx="18360248" cy="601048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39F681-DDE3-BF7D-C8EC-362516480892}"/>
              </a:ext>
            </a:extLst>
          </p:cNvPr>
          <p:cNvSpPr/>
          <p:nvPr/>
        </p:nvSpPr>
        <p:spPr>
          <a:xfrm>
            <a:off x="3763770" y="3912253"/>
            <a:ext cx="18360248" cy="601048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C7DA33-1E0C-9DF0-41D8-2C83BB641B03}"/>
              </a:ext>
            </a:extLst>
          </p:cNvPr>
          <p:cNvSpPr/>
          <p:nvPr/>
        </p:nvSpPr>
        <p:spPr>
          <a:xfrm>
            <a:off x="3763770" y="16823347"/>
            <a:ext cx="18360248" cy="601048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8331A4-3BBF-EF75-031A-6CF7AA8BF64B}"/>
              </a:ext>
            </a:extLst>
          </p:cNvPr>
          <p:cNvSpPr/>
          <p:nvPr/>
        </p:nvSpPr>
        <p:spPr>
          <a:xfrm>
            <a:off x="3886435" y="18346957"/>
            <a:ext cx="18360248" cy="601048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EB96974-2181-C533-D03E-457422B9C30E}"/>
              </a:ext>
            </a:extLst>
          </p:cNvPr>
          <p:cNvSpPr/>
          <p:nvPr/>
        </p:nvSpPr>
        <p:spPr>
          <a:xfrm>
            <a:off x="3897586" y="3203093"/>
            <a:ext cx="1898471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28A475-DA69-867F-F731-F0077A828E4C}"/>
              </a:ext>
            </a:extLst>
          </p:cNvPr>
          <p:cNvSpPr/>
          <p:nvPr/>
        </p:nvSpPr>
        <p:spPr>
          <a:xfrm>
            <a:off x="3897586" y="1664595"/>
            <a:ext cx="1898471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CA5AE6-C9F5-C938-A6A0-91B8CBE10F01}"/>
              </a:ext>
            </a:extLst>
          </p:cNvPr>
          <p:cNvSpPr/>
          <p:nvPr/>
        </p:nvSpPr>
        <p:spPr>
          <a:xfrm>
            <a:off x="3897585" y="6656254"/>
            <a:ext cx="1898471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4A5F97-9AE0-2EF7-96B6-111D57D1D0F1}"/>
              </a:ext>
            </a:extLst>
          </p:cNvPr>
          <p:cNvSpPr/>
          <p:nvPr/>
        </p:nvSpPr>
        <p:spPr>
          <a:xfrm>
            <a:off x="3897585" y="13173123"/>
            <a:ext cx="76362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4E39B4-ED56-CBD5-D779-FA11340088F3}"/>
              </a:ext>
            </a:extLst>
          </p:cNvPr>
          <p:cNvSpPr/>
          <p:nvPr/>
        </p:nvSpPr>
        <p:spPr>
          <a:xfrm>
            <a:off x="4066980" y="15733347"/>
            <a:ext cx="1898471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B31DE9-D6E4-3FB5-B814-5ACFE9AFF895}"/>
              </a:ext>
            </a:extLst>
          </p:cNvPr>
          <p:cNvSpPr/>
          <p:nvPr/>
        </p:nvSpPr>
        <p:spPr>
          <a:xfrm>
            <a:off x="4066979" y="17304901"/>
            <a:ext cx="1898471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4B6B3BE-E377-4916-1A2E-4C93F682A405}"/>
              </a:ext>
            </a:extLst>
          </p:cNvPr>
          <p:cNvSpPr/>
          <p:nvPr/>
        </p:nvSpPr>
        <p:spPr>
          <a:xfrm>
            <a:off x="3897584" y="20824572"/>
            <a:ext cx="1898471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427AE53-0967-A805-6FE1-A56BBFC80439}"/>
              </a:ext>
            </a:extLst>
          </p:cNvPr>
          <p:cNvSpPr/>
          <p:nvPr/>
        </p:nvSpPr>
        <p:spPr>
          <a:xfrm>
            <a:off x="3897583" y="22414019"/>
            <a:ext cx="18984715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1D04D32-E930-21B1-C30D-E846C1E72C9E}"/>
              </a:ext>
            </a:extLst>
          </p:cNvPr>
          <p:cNvSpPr/>
          <p:nvPr/>
        </p:nvSpPr>
        <p:spPr>
          <a:xfrm>
            <a:off x="3897583" y="24104063"/>
            <a:ext cx="18984715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56A999-1052-8152-EC71-C622BCD8C4D3}"/>
              </a:ext>
            </a:extLst>
          </p:cNvPr>
          <p:cNvSpPr/>
          <p:nvPr/>
        </p:nvSpPr>
        <p:spPr>
          <a:xfrm>
            <a:off x="3897583" y="4962928"/>
            <a:ext cx="1898471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8C078C-2258-0D25-4043-0D7C95D32726}"/>
              </a:ext>
            </a:extLst>
          </p:cNvPr>
          <p:cNvSpPr/>
          <p:nvPr/>
        </p:nvSpPr>
        <p:spPr>
          <a:xfrm>
            <a:off x="3897583" y="8285474"/>
            <a:ext cx="18984715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A2FD58-6032-F7C2-DA3D-DA914BF86FF5}"/>
              </a:ext>
            </a:extLst>
          </p:cNvPr>
          <p:cNvSpPr/>
          <p:nvPr/>
        </p:nvSpPr>
        <p:spPr>
          <a:xfrm>
            <a:off x="3897582" y="9879534"/>
            <a:ext cx="18984715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B2BD6F3-08C9-376D-1C3F-1327D84559D1}"/>
              </a:ext>
            </a:extLst>
          </p:cNvPr>
          <p:cNvSpPr/>
          <p:nvPr/>
        </p:nvSpPr>
        <p:spPr>
          <a:xfrm>
            <a:off x="4066978" y="18963695"/>
            <a:ext cx="1898471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5930</TotalTime>
  <Words>533</Words>
  <Application>Microsoft Macintosh PowerPoint</Application>
  <PresentationFormat>自訂</PresentationFormat>
  <Paragraphs>336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茜 張</cp:lastModifiedBy>
  <cp:revision>5</cp:revision>
  <dcterms:created xsi:type="dcterms:W3CDTF">2013-01-27T09:14:16Z</dcterms:created>
  <dcterms:modified xsi:type="dcterms:W3CDTF">2023-07-26T04:32:34Z</dcterms:modified>
  <cp:category/>
</cp:coreProperties>
</file>